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0"/>
  </p:notesMasterIdLst>
  <p:handoutMasterIdLst>
    <p:handoutMasterId r:id="rId41"/>
  </p:handoutMasterIdLst>
  <p:sldIdLst>
    <p:sldId id="2241" r:id="rId2"/>
    <p:sldId id="2268" r:id="rId3"/>
    <p:sldId id="2417" r:id="rId4"/>
    <p:sldId id="263" r:id="rId5"/>
    <p:sldId id="1404" r:id="rId6"/>
    <p:sldId id="2475" r:id="rId7"/>
    <p:sldId id="2477" r:id="rId8"/>
    <p:sldId id="2437" r:id="rId9"/>
    <p:sldId id="2439" r:id="rId10"/>
    <p:sldId id="268" r:id="rId11"/>
    <p:sldId id="2440" r:id="rId12"/>
    <p:sldId id="270" r:id="rId13"/>
    <p:sldId id="2441" r:id="rId14"/>
    <p:sldId id="2442" r:id="rId15"/>
    <p:sldId id="2443" r:id="rId16"/>
    <p:sldId id="273" r:id="rId17"/>
    <p:sldId id="274" r:id="rId18"/>
    <p:sldId id="2444" r:id="rId19"/>
    <p:sldId id="276" r:id="rId20"/>
    <p:sldId id="277" r:id="rId21"/>
    <p:sldId id="278" r:id="rId22"/>
    <p:sldId id="279" r:id="rId23"/>
    <p:sldId id="280" r:id="rId24"/>
    <p:sldId id="2445" r:id="rId25"/>
    <p:sldId id="1410" r:id="rId26"/>
    <p:sldId id="2447" r:id="rId27"/>
    <p:sldId id="2446" r:id="rId28"/>
    <p:sldId id="2484" r:id="rId29"/>
    <p:sldId id="2485" r:id="rId30"/>
    <p:sldId id="2483" r:id="rId31"/>
    <p:sldId id="2481" r:id="rId32"/>
    <p:sldId id="2476" r:id="rId33"/>
    <p:sldId id="2433" r:id="rId34"/>
    <p:sldId id="1391" r:id="rId35"/>
    <p:sldId id="1392" r:id="rId36"/>
    <p:sldId id="2435" r:id="rId37"/>
    <p:sldId id="2436" r:id="rId38"/>
    <p:sldId id="2434" r:id="rId3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57" autoAdjust="0"/>
    <p:restoredTop sz="79360" autoAdjust="0"/>
  </p:normalViewPr>
  <p:slideViewPr>
    <p:cSldViewPr>
      <p:cViewPr varScale="1">
        <p:scale>
          <a:sx n="145" d="100"/>
          <a:sy n="145" d="100"/>
        </p:scale>
        <p:origin x="808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5CA5263-9FEB-594C-9230-AF780A946E86}"/>
    <pc:docChg chg="undo custSel addSld delSld modSld">
      <pc:chgData name="魏 星达" userId="ca17b13798aa44f7" providerId="LiveId" clId="{B5CA5263-9FEB-594C-9230-AF780A946E86}" dt="2021-09-09T12:57:11.981" v="411" actId="20577"/>
      <pc:docMkLst>
        <pc:docMk/>
      </pc:docMkLst>
      <pc:sldChg chg="add del">
        <pc:chgData name="魏 星达" userId="ca17b13798aa44f7" providerId="LiveId" clId="{B5CA5263-9FEB-594C-9230-AF780A946E86}" dt="2021-09-09T12:17:02.560" v="18" actId="2696"/>
        <pc:sldMkLst>
          <pc:docMk/>
          <pc:sldMk cId="1203964273" sldId="281"/>
        </pc:sldMkLst>
      </pc:sldChg>
      <pc:sldChg chg="add del">
        <pc:chgData name="魏 星达" userId="ca17b13798aa44f7" providerId="LiveId" clId="{B5CA5263-9FEB-594C-9230-AF780A946E86}" dt="2021-09-09T12:32:59.233" v="41" actId="2696"/>
        <pc:sldMkLst>
          <pc:docMk/>
          <pc:sldMk cId="1017510318" sldId="282"/>
        </pc:sldMkLst>
      </pc:sldChg>
      <pc:sldChg chg="add del">
        <pc:chgData name="魏 星达" userId="ca17b13798aa44f7" providerId="LiveId" clId="{B5CA5263-9FEB-594C-9230-AF780A946E86}" dt="2021-09-09T12:34:01.312" v="54" actId="2696"/>
        <pc:sldMkLst>
          <pc:docMk/>
          <pc:sldMk cId="883633565" sldId="283"/>
        </pc:sldMkLst>
      </pc:sldChg>
      <pc:sldChg chg="modSp add mod">
        <pc:chgData name="魏 星达" userId="ca17b13798aa44f7" providerId="LiveId" clId="{B5CA5263-9FEB-594C-9230-AF780A946E86}" dt="2021-09-09T12:44:15.172" v="126" actId="255"/>
        <pc:sldMkLst>
          <pc:docMk/>
          <pc:sldMk cId="1254497317" sldId="286"/>
        </pc:sldMkLst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7" creationId="{00000000-0000-0000-0000-000000000000}"/>
          </ac:spMkLst>
        </pc:spChg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8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44:20.356" v="127"/>
        <pc:sldMkLst>
          <pc:docMk/>
          <pc:sldMk cId="341960573" sldId="287"/>
        </pc:sldMkLst>
      </pc:sldChg>
      <pc:sldChg chg="add del">
        <pc:chgData name="魏 星达" userId="ca17b13798aa44f7" providerId="LiveId" clId="{B5CA5263-9FEB-594C-9230-AF780A946E86}" dt="2021-09-09T12:48:05.205" v="140" actId="2696"/>
        <pc:sldMkLst>
          <pc:docMk/>
          <pc:sldMk cId="665111039" sldId="288"/>
        </pc:sldMkLst>
      </pc:sldChg>
      <pc:sldChg chg="add del">
        <pc:chgData name="魏 星达" userId="ca17b13798aa44f7" providerId="LiveId" clId="{B5CA5263-9FEB-594C-9230-AF780A946E86}" dt="2021-09-09T12:49:39.355" v="168" actId="2696"/>
        <pc:sldMkLst>
          <pc:docMk/>
          <pc:sldMk cId="868849838" sldId="289"/>
        </pc:sldMkLst>
      </pc:sldChg>
      <pc:sldChg chg="modSp add mod">
        <pc:chgData name="魏 星达" userId="ca17b13798aa44f7" providerId="LiveId" clId="{B5CA5263-9FEB-594C-9230-AF780A946E86}" dt="2021-09-09T12:49:54.874" v="170" actId="255"/>
        <pc:sldMkLst>
          <pc:docMk/>
          <pc:sldMk cId="2017911313" sldId="290"/>
        </pc:sldMkLst>
        <pc:spChg chg="mod">
          <ac:chgData name="魏 星达" userId="ca17b13798aa44f7" providerId="LiveId" clId="{B5CA5263-9FEB-594C-9230-AF780A946E86}" dt="2021-09-09T12:49:54.874" v="170" actId="255"/>
          <ac:spMkLst>
            <pc:docMk/>
            <pc:sldMk cId="2017911313" sldId="290"/>
            <ac:spMk id="5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50:27.737" v="171"/>
        <pc:sldMkLst>
          <pc:docMk/>
          <pc:sldMk cId="1973684167" sldId="291"/>
        </pc:sldMkLst>
      </pc:sldChg>
      <pc:sldChg chg="modSp add mod">
        <pc:chgData name="魏 星达" userId="ca17b13798aa44f7" providerId="LiveId" clId="{B5CA5263-9FEB-594C-9230-AF780A946E86}" dt="2021-09-09T12:50:43.250" v="173" actId="27636"/>
        <pc:sldMkLst>
          <pc:docMk/>
          <pc:sldMk cId="1677383207" sldId="292"/>
        </pc:sldMkLst>
        <pc:spChg chg="mod">
          <ac:chgData name="魏 星达" userId="ca17b13798aa44f7" providerId="LiveId" clId="{B5CA5263-9FEB-594C-9230-AF780A946E86}" dt="2021-09-09T12:50:43.250" v="173" actId="27636"/>
          <ac:spMkLst>
            <pc:docMk/>
            <pc:sldMk cId="1677383207" sldId="292"/>
            <ac:spMk id="3" creationId="{00000000-0000-0000-0000-000000000000}"/>
          </ac:spMkLst>
        </pc:spChg>
      </pc:sldChg>
      <pc:sldChg chg="modSp add mod">
        <pc:chgData name="魏 星达" userId="ca17b13798aa44f7" providerId="LiveId" clId="{B5CA5263-9FEB-594C-9230-AF780A946E86}" dt="2021-09-09T12:48:16.811" v="144" actId="207"/>
        <pc:sldMkLst>
          <pc:docMk/>
          <pc:sldMk cId="3425505050" sldId="303"/>
        </pc:sldMkLst>
        <pc:spChg chg="mod">
          <ac:chgData name="魏 星达" userId="ca17b13798aa44f7" providerId="LiveId" clId="{B5CA5263-9FEB-594C-9230-AF780A946E86}" dt="2021-09-09T12:48:16.811" v="144" actId="207"/>
          <ac:spMkLst>
            <pc:docMk/>
            <pc:sldMk cId="3425505050" sldId="303"/>
            <ac:spMk id="3" creationId="{00000000-0000-0000-0000-000000000000}"/>
          </ac:spMkLst>
        </pc:spChg>
      </pc:sldChg>
      <pc:sldChg chg="modSp mod">
        <pc:chgData name="魏 星达" userId="ca17b13798aa44f7" providerId="LiveId" clId="{B5CA5263-9FEB-594C-9230-AF780A946E86}" dt="2021-09-09T12:33:51.738" v="53" actId="20577"/>
        <pc:sldMkLst>
          <pc:docMk/>
          <pc:sldMk cId="2303685900" sldId="2448"/>
        </pc:sldMkLst>
        <pc:spChg chg="mod">
          <ac:chgData name="魏 星达" userId="ca17b13798aa44f7" providerId="LiveId" clId="{B5CA5263-9FEB-594C-9230-AF780A946E86}" dt="2021-09-09T12:33:11.334" v="43"/>
          <ac:spMkLst>
            <pc:docMk/>
            <pc:sldMk cId="2303685900" sldId="2448"/>
            <ac:spMk id="2" creationId="{75979E01-426C-554D-B78F-06A028D03B9B}"/>
          </ac:spMkLst>
        </pc:spChg>
        <pc:spChg chg="mod">
          <ac:chgData name="魏 星达" userId="ca17b13798aa44f7" providerId="LiveId" clId="{B5CA5263-9FEB-594C-9230-AF780A946E86}" dt="2021-09-09T12:33:51.738" v="53" actId="20577"/>
          <ac:spMkLst>
            <pc:docMk/>
            <pc:sldMk cId="2303685900" sldId="2448"/>
            <ac:spMk id="3" creationId="{3720CBF0-351C-5544-A2E6-7EB8BD519087}"/>
          </ac:spMkLst>
        </pc:spChg>
      </pc:sldChg>
      <pc:sldChg chg="modSp new mod">
        <pc:chgData name="魏 星达" userId="ca17b13798aa44f7" providerId="LiveId" clId="{B5CA5263-9FEB-594C-9230-AF780A946E86}" dt="2021-09-09T12:16:52.517" v="17" actId="207"/>
        <pc:sldMkLst>
          <pc:docMk/>
          <pc:sldMk cId="3397981972" sldId="2460"/>
        </pc:sldMkLst>
        <pc:spChg chg="mod">
          <ac:chgData name="魏 星达" userId="ca17b13798aa44f7" providerId="LiveId" clId="{B5CA5263-9FEB-594C-9230-AF780A946E86}" dt="2021-09-09T12:16:16.071" v="2"/>
          <ac:spMkLst>
            <pc:docMk/>
            <pc:sldMk cId="3397981972" sldId="2460"/>
            <ac:spMk id="2" creationId="{34242C27-BFC3-FB48-BF79-C9B2B6189F72}"/>
          </ac:spMkLst>
        </pc:spChg>
        <pc:spChg chg="mod">
          <ac:chgData name="魏 星达" userId="ca17b13798aa44f7" providerId="LiveId" clId="{B5CA5263-9FEB-594C-9230-AF780A946E86}" dt="2021-09-09T12:16:52.517" v="17" actId="207"/>
          <ac:spMkLst>
            <pc:docMk/>
            <pc:sldMk cId="3397981972" sldId="2460"/>
            <ac:spMk id="3" creationId="{06FCA833-A101-E54A-B64E-67AAECA10374}"/>
          </ac:spMkLst>
        </pc:spChg>
      </pc:sldChg>
      <pc:sldChg chg="modSp new mod">
        <pc:chgData name="魏 星达" userId="ca17b13798aa44f7" providerId="LiveId" clId="{B5CA5263-9FEB-594C-9230-AF780A946E86}" dt="2021-09-09T12:32:50.126" v="40" actId="207"/>
        <pc:sldMkLst>
          <pc:docMk/>
          <pc:sldMk cId="1582274066" sldId="2461"/>
        </pc:sldMkLst>
        <pc:spChg chg="mod">
          <ac:chgData name="魏 星达" userId="ca17b13798aa44f7" providerId="LiveId" clId="{B5CA5263-9FEB-594C-9230-AF780A946E86}" dt="2021-09-09T12:17:25.448" v="21"/>
          <ac:spMkLst>
            <pc:docMk/>
            <pc:sldMk cId="1582274066" sldId="2461"/>
            <ac:spMk id="2" creationId="{A3AB5297-6725-5048-B150-9D0E643FE4D5}"/>
          </ac:spMkLst>
        </pc:spChg>
        <pc:spChg chg="mod">
          <ac:chgData name="魏 星达" userId="ca17b13798aa44f7" providerId="LiveId" clId="{B5CA5263-9FEB-594C-9230-AF780A946E86}" dt="2021-09-09T12:32:50.126" v="40" actId="207"/>
          <ac:spMkLst>
            <pc:docMk/>
            <pc:sldMk cId="1582274066" sldId="2461"/>
            <ac:spMk id="3" creationId="{06CE5ACB-34E6-6E49-ABAB-7CA97D8E75A8}"/>
          </ac:spMkLst>
        </pc:spChg>
      </pc:sldChg>
      <pc:sldChg chg="delSp new del mod">
        <pc:chgData name="魏 星达" userId="ca17b13798aa44f7" providerId="LiveId" clId="{B5CA5263-9FEB-594C-9230-AF780A946E86}" dt="2021-09-09T12:56:59.252" v="362" actId="2696"/>
        <pc:sldMkLst>
          <pc:docMk/>
          <pc:sldMk cId="3216754061" sldId="2462"/>
        </pc:sldMkLst>
        <pc:spChg chg="del">
          <ac:chgData name="魏 星达" userId="ca17b13798aa44f7" providerId="LiveId" clId="{B5CA5263-9FEB-594C-9230-AF780A946E86}" dt="2021-09-09T12:56:54.735" v="360" actId="478"/>
          <ac:spMkLst>
            <pc:docMk/>
            <pc:sldMk cId="3216754061" sldId="2462"/>
            <ac:spMk id="3" creationId="{9FB0D193-339F-FC4D-A633-D9D12FFB7E7F}"/>
          </ac:spMkLst>
        </pc:spChg>
      </pc:sldChg>
      <pc:sldChg chg="modSp add mod">
        <pc:chgData name="魏 星达" userId="ca17b13798aa44f7" providerId="LiveId" clId="{B5CA5263-9FEB-594C-9230-AF780A946E86}" dt="2021-09-09T12:34:37.352" v="109" actId="114"/>
        <pc:sldMkLst>
          <pc:docMk/>
          <pc:sldMk cId="1734161157" sldId="2463"/>
        </pc:sldMkLst>
        <pc:spChg chg="mod">
          <ac:chgData name="魏 星达" userId="ca17b13798aa44f7" providerId="LiveId" clId="{B5CA5263-9FEB-594C-9230-AF780A946E86}" dt="2021-09-09T12:34:37.352" v="109" actId="114"/>
          <ac:spMkLst>
            <pc:docMk/>
            <pc:sldMk cId="1734161157" sldId="2463"/>
            <ac:spMk id="5" creationId="{375403D9-9667-EA4B-986A-9CD8EA818815}"/>
          </ac:spMkLst>
        </pc:spChg>
      </pc:sldChg>
      <pc:sldChg chg="modSp new mod">
        <pc:chgData name="魏 星达" userId="ca17b13798aa44f7" providerId="LiveId" clId="{B5CA5263-9FEB-594C-9230-AF780A946E86}" dt="2021-09-09T12:35:16.296" v="124" actId="113"/>
        <pc:sldMkLst>
          <pc:docMk/>
          <pc:sldMk cId="838330369" sldId="2464"/>
        </pc:sldMkLst>
        <pc:spChg chg="mod">
          <ac:chgData name="魏 星达" userId="ca17b13798aa44f7" providerId="LiveId" clId="{B5CA5263-9FEB-594C-9230-AF780A946E86}" dt="2021-09-09T12:34:44.555" v="111"/>
          <ac:spMkLst>
            <pc:docMk/>
            <pc:sldMk cId="838330369" sldId="2464"/>
            <ac:spMk id="2" creationId="{313CB2E1-12D6-9448-A61A-2ACA041C4B75}"/>
          </ac:spMkLst>
        </pc:spChg>
        <pc:spChg chg="mod">
          <ac:chgData name="魏 星达" userId="ca17b13798aa44f7" providerId="LiveId" clId="{B5CA5263-9FEB-594C-9230-AF780A946E86}" dt="2021-09-09T12:35:16.296" v="124" actId="113"/>
          <ac:spMkLst>
            <pc:docMk/>
            <pc:sldMk cId="838330369" sldId="2464"/>
            <ac:spMk id="3" creationId="{7261F357-7E2A-3742-9F6D-E3227197EC89}"/>
          </ac:spMkLst>
        </pc:spChg>
      </pc:sldChg>
      <pc:sldChg chg="modSp new mod">
        <pc:chgData name="魏 星达" userId="ca17b13798aa44f7" providerId="LiveId" clId="{B5CA5263-9FEB-594C-9230-AF780A946E86}" dt="2021-09-09T12:47:51.860" v="138" actId="113"/>
        <pc:sldMkLst>
          <pc:docMk/>
          <pc:sldMk cId="1195224069" sldId="2465"/>
        </pc:sldMkLst>
        <pc:spChg chg="mod">
          <ac:chgData name="魏 星达" userId="ca17b13798aa44f7" providerId="LiveId" clId="{B5CA5263-9FEB-594C-9230-AF780A946E86}" dt="2021-09-09T12:47:04.462" v="130"/>
          <ac:spMkLst>
            <pc:docMk/>
            <pc:sldMk cId="1195224069" sldId="2465"/>
            <ac:spMk id="2" creationId="{5C75651E-DA5A-C948-9F5C-44422682AF65}"/>
          </ac:spMkLst>
        </pc:spChg>
        <pc:spChg chg="mod">
          <ac:chgData name="魏 星达" userId="ca17b13798aa44f7" providerId="LiveId" clId="{B5CA5263-9FEB-594C-9230-AF780A946E86}" dt="2021-09-09T12:47:51.860" v="138" actId="113"/>
          <ac:spMkLst>
            <pc:docMk/>
            <pc:sldMk cId="1195224069" sldId="2465"/>
            <ac:spMk id="3" creationId="{D0A47430-F6AB-B44F-8DEE-E32E15875D7C}"/>
          </ac:spMkLst>
        </pc:spChg>
      </pc:sldChg>
      <pc:sldChg chg="modSp new mod">
        <pc:chgData name="魏 星达" userId="ca17b13798aa44f7" providerId="LiveId" clId="{B5CA5263-9FEB-594C-9230-AF780A946E86}" dt="2021-09-09T12:49:32.793" v="167" actId="113"/>
        <pc:sldMkLst>
          <pc:docMk/>
          <pc:sldMk cId="4027238674" sldId="2466"/>
        </pc:sldMkLst>
        <pc:spChg chg="mod">
          <ac:chgData name="魏 星达" userId="ca17b13798aa44f7" providerId="LiveId" clId="{B5CA5263-9FEB-594C-9230-AF780A946E86}" dt="2021-09-09T12:48:28.651" v="147"/>
          <ac:spMkLst>
            <pc:docMk/>
            <pc:sldMk cId="4027238674" sldId="2466"/>
            <ac:spMk id="2" creationId="{608850E7-F449-BB40-A7B1-F1F97217E7C7}"/>
          </ac:spMkLst>
        </pc:spChg>
        <pc:spChg chg="mod">
          <ac:chgData name="魏 星达" userId="ca17b13798aa44f7" providerId="LiveId" clId="{B5CA5263-9FEB-594C-9230-AF780A946E86}" dt="2021-09-09T12:49:32.793" v="167" actId="113"/>
          <ac:spMkLst>
            <pc:docMk/>
            <pc:sldMk cId="4027238674" sldId="2466"/>
            <ac:spMk id="3" creationId="{93D9B77A-37B3-DA44-8D46-40A4D8BDBAC2}"/>
          </ac:spMkLst>
        </pc:spChg>
      </pc:sldChg>
      <pc:sldChg chg="addSp delSp modSp add del mod">
        <pc:chgData name="魏 星达" userId="ca17b13798aa44f7" providerId="LiveId" clId="{B5CA5263-9FEB-594C-9230-AF780A946E86}" dt="2021-09-09T12:56:25.111" v="358" actId="2696"/>
        <pc:sldMkLst>
          <pc:docMk/>
          <pc:sldMk cId="3749122378" sldId="2467"/>
        </pc:sldMkLst>
        <pc:spChg chg="mod">
          <ac:chgData name="魏 星达" userId="ca17b13798aa44f7" providerId="LiveId" clId="{B5CA5263-9FEB-594C-9230-AF780A946E86}" dt="2021-09-09T12:52:23.089" v="285" actId="20577"/>
          <ac:spMkLst>
            <pc:docMk/>
            <pc:sldMk cId="3749122378" sldId="2467"/>
            <ac:spMk id="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4" creationId="{FED1A94B-8476-264A-8DF3-10C1F6A3EEB4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1" creationId="{00000000-0000-0000-0000-000000000000}"/>
          </ac:spMkLst>
        </pc:spChg>
        <pc:picChg chg="add mod">
          <ac:chgData name="魏 星达" userId="ca17b13798aa44f7" providerId="LiveId" clId="{B5CA5263-9FEB-594C-9230-AF780A946E86}" dt="2021-09-09T12:53:32.085" v="307" actId="207"/>
          <ac:picMkLst>
            <pc:docMk/>
            <pc:sldMk cId="3749122378" sldId="2467"/>
            <ac:picMk id="5" creationId="{DED639BF-27DD-3A48-997D-E391773364ED}"/>
          </ac:picMkLst>
        </pc:pic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6" creationId="{00000000-0000-0000-0000-000000000000}"/>
          </ac:cxnSpMkLst>
        </pc:cxn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8" creationId="{00000000-0000-0000-0000-000000000000}"/>
          </ac:cxnSpMkLst>
        </pc:cxnChg>
      </pc:sldChg>
      <pc:sldChg chg="addSp delSp modSp add mod">
        <pc:chgData name="魏 星达" userId="ca17b13798aa44f7" providerId="LiveId" clId="{B5CA5263-9FEB-594C-9230-AF780A946E86}" dt="2021-09-09T12:55:53.394" v="356" actId="207"/>
        <pc:sldMkLst>
          <pc:docMk/>
          <pc:sldMk cId="2491547404" sldId="2468"/>
        </pc:sldMkLst>
        <pc:spChg chg="mod">
          <ac:chgData name="魏 星达" userId="ca17b13798aa44f7" providerId="LiveId" clId="{B5CA5263-9FEB-594C-9230-AF780A946E86}" dt="2021-09-09T12:53:24.656" v="304"/>
          <ac:spMkLst>
            <pc:docMk/>
            <pc:sldMk cId="2491547404" sldId="2468"/>
            <ac:spMk id="2" creationId="{6968754C-6D49-064C-B39B-184FAC979391}"/>
          </ac:spMkLst>
        </pc:spChg>
        <pc:spChg chg="add del mod">
          <ac:chgData name="魏 星达" userId="ca17b13798aa44f7" providerId="LiveId" clId="{B5CA5263-9FEB-594C-9230-AF780A946E86}" dt="2021-09-09T12:53:19.206" v="303" actId="478"/>
          <ac:spMkLst>
            <pc:docMk/>
            <pc:sldMk cId="2491547404" sldId="2468"/>
            <ac:spMk id="28" creationId="{D878C31B-CC9F-6741-A0CE-07F0B6A696BD}"/>
          </ac:spMkLst>
        </pc:spChg>
        <pc:spChg chg="add mod">
          <ac:chgData name="魏 星达" userId="ca17b13798aa44f7" providerId="LiveId" clId="{B5CA5263-9FEB-594C-9230-AF780A946E86}" dt="2021-09-09T12:55:24.731" v="346" actId="207"/>
          <ac:spMkLst>
            <pc:docMk/>
            <pc:sldMk cId="2491547404" sldId="2468"/>
            <ac:spMk id="46" creationId="{507BA94D-8AB5-A24B-96EC-1A61E663A084}"/>
          </ac:spMkLst>
        </pc:spChg>
        <pc:spChg chg="del">
          <ac:chgData name="魏 星达" userId="ca17b13798aa44f7" providerId="LiveId" clId="{B5CA5263-9FEB-594C-9230-AF780A946E86}" dt="2021-09-09T12:53:15.995" v="302" actId="478"/>
          <ac:spMkLst>
            <pc:docMk/>
            <pc:sldMk cId="2491547404" sldId="2468"/>
            <ac:spMk id="132" creationId="{AE1AA0C4-A46C-C843-9D4E-695A271AF23B}"/>
          </ac:spMkLst>
        </pc:spChg>
        <pc:spChg chg="add del mod">
          <ac:chgData name="魏 星达" userId="ca17b13798aa44f7" providerId="LiveId" clId="{B5CA5263-9FEB-594C-9230-AF780A946E86}" dt="2021-09-09T12:54:58.853" v="336"/>
          <ac:spMkLst>
            <pc:docMk/>
            <pc:sldMk cId="2491547404" sldId="2468"/>
            <ac:spMk id="150" creationId="{727DBDFE-88C8-0E42-8F1F-551C3CC24073}"/>
          </ac:spMkLst>
        </pc:spChg>
        <pc:spChg chg="add mod">
          <ac:chgData name="魏 星达" userId="ca17b13798aa44f7" providerId="LiveId" clId="{B5CA5263-9FEB-594C-9230-AF780A946E86}" dt="2021-09-09T12:55:10.529" v="342" actId="1076"/>
          <ac:spMkLst>
            <pc:docMk/>
            <pc:sldMk cId="2491547404" sldId="2468"/>
            <ac:spMk id="152" creationId="{DFECF0F7-ECB6-B349-AC66-7FC280FE0179}"/>
          </ac:spMkLst>
        </pc:spChg>
        <pc:spChg chg="add mod">
          <ac:chgData name="魏 星达" userId="ca17b13798aa44f7" providerId="LiveId" clId="{B5CA5263-9FEB-594C-9230-AF780A946E86}" dt="2021-09-09T12:55:53.394" v="356" actId="207"/>
          <ac:spMkLst>
            <pc:docMk/>
            <pc:sldMk cId="2491547404" sldId="2468"/>
            <ac:spMk id="154" creationId="{3A15D479-48CF-CB40-B978-1868FA14E708}"/>
          </ac:spMkLst>
        </pc:spChg>
        <pc:spChg chg="add del mod">
          <ac:chgData name="魏 星达" userId="ca17b13798aa44f7" providerId="LiveId" clId="{B5CA5263-9FEB-594C-9230-AF780A946E86}" dt="2021-09-09T12:55:36.671" v="349"/>
          <ac:spMkLst>
            <pc:docMk/>
            <pc:sldMk cId="2491547404" sldId="2468"/>
            <ac:spMk id="157" creationId="{7C7ACF27-2475-FC43-A370-9BF1B4532BCD}"/>
          </ac:spMkLst>
        </pc:spChg>
        <pc:picChg chg="add mod">
          <ac:chgData name="魏 星达" userId="ca17b13798aa44f7" providerId="LiveId" clId="{B5CA5263-9FEB-594C-9230-AF780A946E86}" dt="2021-09-09T12:55:13.122" v="343" actId="166"/>
          <ac:picMkLst>
            <pc:docMk/>
            <pc:sldMk cId="2491547404" sldId="2468"/>
            <ac:picMk id="134" creationId="{6BFDC638-3295-7C49-8EAC-E41661882879}"/>
          </ac:picMkLst>
        </pc:picChg>
        <pc:picChg chg="add del mod">
          <ac:chgData name="魏 星达" userId="ca17b13798aa44f7" providerId="LiveId" clId="{B5CA5263-9FEB-594C-9230-AF780A946E86}" dt="2021-09-09T12:54:58.853" v="336"/>
          <ac:picMkLst>
            <pc:docMk/>
            <pc:sldMk cId="2491547404" sldId="2468"/>
            <ac:picMk id="144" creationId="{C460FEDF-886E-C546-920D-E3D7A5613DCF}"/>
          </ac:picMkLst>
        </pc:picChg>
        <pc:picChg chg="add mod">
          <ac:chgData name="魏 星达" userId="ca17b13798aa44f7" providerId="LiveId" clId="{B5CA5263-9FEB-594C-9230-AF780A946E86}" dt="2021-09-09T12:55:47.115" v="354" actId="1076"/>
          <ac:picMkLst>
            <pc:docMk/>
            <pc:sldMk cId="2491547404" sldId="2468"/>
            <ac:picMk id="153" creationId="{07EB4173-813F-834D-8A47-E6F74981DCD4}"/>
          </ac:picMkLst>
        </pc:picChg>
        <pc:picChg chg="add del mod">
          <ac:chgData name="魏 星达" userId="ca17b13798aa44f7" providerId="LiveId" clId="{B5CA5263-9FEB-594C-9230-AF780A946E86}" dt="2021-09-09T12:55:36.671" v="349"/>
          <ac:picMkLst>
            <pc:docMk/>
            <pc:sldMk cId="2491547404" sldId="2468"/>
            <ac:picMk id="156" creationId="{D492AAF7-B4CF-DF45-81A8-E01D8D6FC1AE}"/>
          </ac:picMkLst>
        </pc:picChg>
        <pc:cxnChg chg="add mod">
          <ac:chgData name="魏 星达" userId="ca17b13798aa44f7" providerId="LiveId" clId="{B5CA5263-9FEB-594C-9230-AF780A946E86}" dt="2021-09-09T12:54:34.278" v="327" actId="1076"/>
          <ac:cxnSpMkLst>
            <pc:docMk/>
            <pc:sldMk cId="2491547404" sldId="2468"/>
            <ac:cxnSpMk id="78" creationId="{AD1DC2A0-F4A7-AD4B-B720-597B2D2D89AD}"/>
          </ac:cxnSpMkLst>
        </pc:cxnChg>
        <pc:cxnChg chg="add mod">
          <ac:chgData name="魏 星达" userId="ca17b13798aa44f7" providerId="LiveId" clId="{B5CA5263-9FEB-594C-9230-AF780A946E86}" dt="2021-09-09T12:54:45.937" v="332" actId="14100"/>
          <ac:cxnSpMkLst>
            <pc:docMk/>
            <pc:sldMk cId="2491547404" sldId="2468"/>
            <ac:cxnSpMk id="139" creationId="{93742414-23D5-A34D-9D94-9DD0120E00E3}"/>
          </ac:cxnSpMkLst>
        </pc:cxnChg>
        <pc:cxnChg chg="add mod">
          <ac:chgData name="魏 星达" userId="ca17b13798aa44f7" providerId="LiveId" clId="{B5CA5263-9FEB-594C-9230-AF780A946E86}" dt="2021-09-09T12:55:48.793" v="355" actId="14100"/>
          <ac:cxnSpMkLst>
            <pc:docMk/>
            <pc:sldMk cId="2491547404" sldId="2468"/>
            <ac:cxnSpMk id="155" creationId="{4EF71910-95AF-BE42-8AD4-F9953AC88CA2}"/>
          </ac:cxnSpMkLst>
        </pc:cxnChg>
        <pc:cxnChg chg="add del mod">
          <ac:chgData name="魏 星达" userId="ca17b13798aa44f7" providerId="LiveId" clId="{B5CA5263-9FEB-594C-9230-AF780A946E86}" dt="2021-09-09T12:55:36.671" v="349"/>
          <ac:cxnSpMkLst>
            <pc:docMk/>
            <pc:sldMk cId="2491547404" sldId="2468"/>
            <ac:cxnSpMk id="158" creationId="{D0DD50EE-E58A-B844-8179-0D63657DD917}"/>
          </ac:cxnSpMkLst>
        </pc:cxnChg>
      </pc:sldChg>
      <pc:sldChg chg="modSp add">
        <pc:chgData name="魏 星达" userId="ca17b13798aa44f7" providerId="LiveId" clId="{B5CA5263-9FEB-594C-9230-AF780A946E86}" dt="2021-09-09T12:56:30.563" v="359"/>
        <pc:sldMkLst>
          <pc:docMk/>
          <pc:sldMk cId="2648105202" sldId="2469"/>
        </pc:sldMkLst>
        <pc:spChg chg="mod">
          <ac:chgData name="魏 星达" userId="ca17b13798aa44f7" providerId="LiveId" clId="{B5CA5263-9FEB-594C-9230-AF780A946E86}" dt="2021-09-09T12:56:30.563" v="359"/>
          <ac:spMkLst>
            <pc:docMk/>
            <pc:sldMk cId="2648105202" sldId="2469"/>
            <ac:spMk id="2" creationId="{6968754C-6D49-064C-B39B-184FAC979391}"/>
          </ac:spMkLst>
        </pc:spChg>
      </pc:sldChg>
      <pc:sldChg chg="modSp add mod">
        <pc:chgData name="魏 星达" userId="ca17b13798aa44f7" providerId="LiveId" clId="{B5CA5263-9FEB-594C-9230-AF780A946E86}" dt="2021-09-09T12:57:11.981" v="411" actId="20577"/>
        <pc:sldMkLst>
          <pc:docMk/>
          <pc:sldMk cId="4064550323" sldId="2470"/>
        </pc:sldMkLst>
        <pc:spChg chg="mod">
          <ac:chgData name="魏 星达" userId="ca17b13798aa44f7" providerId="LiveId" clId="{B5CA5263-9FEB-594C-9230-AF780A946E86}" dt="2021-09-09T12:57:11.981" v="411" actId="20577"/>
          <ac:spMkLst>
            <pc:docMk/>
            <pc:sldMk cId="4064550323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02F687D-1E8E-CA49-B66F-62A7EEC91250}"/>
    <pc:docChg chg="undo custSel addSld delSld modSld">
      <pc:chgData name="魏 星达" userId="ca17b13798aa44f7" providerId="LiveId" clId="{A02F687D-1E8E-CA49-B66F-62A7EEC91250}" dt="2021-09-16T09:39:08.714" v="3252" actId="2711"/>
      <pc:docMkLst>
        <pc:docMk/>
      </pc:docMkLst>
      <pc:sldChg chg="modSp mod">
        <pc:chgData name="魏 星达" userId="ca17b13798aa44f7" providerId="LiveId" clId="{A02F687D-1E8E-CA49-B66F-62A7EEC91250}" dt="2021-09-09T00:59:49.467" v="47" actId="20577"/>
        <pc:sldMkLst>
          <pc:docMk/>
          <pc:sldMk cId="430842411" sldId="260"/>
        </pc:sldMkLst>
        <pc:spChg chg="mod">
          <ac:chgData name="魏 星达" userId="ca17b13798aa44f7" providerId="LiveId" clId="{A02F687D-1E8E-CA49-B66F-62A7EEC91250}" dt="2021-09-09T00:59:49.467" v="47" actId="20577"/>
          <ac:spMkLst>
            <pc:docMk/>
            <pc:sldMk cId="430842411" sldId="260"/>
            <ac:spMk id="2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0:59:34.103" v="20" actId="2696"/>
        <pc:sldMkLst>
          <pc:docMk/>
          <pc:sldMk cId="1677633460" sldId="261"/>
        </pc:sldMkLst>
      </pc:sldChg>
      <pc:sldChg chg="modSp mod">
        <pc:chgData name="魏 星达" userId="ca17b13798aa44f7" providerId="LiveId" clId="{A02F687D-1E8E-CA49-B66F-62A7EEC91250}" dt="2021-09-09T00:59:58.535" v="55" actId="20577"/>
        <pc:sldMkLst>
          <pc:docMk/>
          <pc:sldMk cId="1381620022" sldId="263"/>
        </pc:sldMkLst>
        <pc:spChg chg="mod">
          <ac:chgData name="魏 星达" userId="ca17b13798aa44f7" providerId="LiveId" clId="{A02F687D-1E8E-CA49-B66F-62A7EEC91250}" dt="2021-09-09T00:59:58.535" v="55" actId="20577"/>
          <ac:spMkLst>
            <pc:docMk/>
            <pc:sldMk cId="1381620022" sldId="263"/>
            <ac:spMk id="8194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4:47:06.477" v="479" actId="692"/>
        <pc:sldMkLst>
          <pc:docMk/>
          <pc:sldMk cId="2296385725" sldId="268"/>
        </pc:sldMkLst>
        <pc:spChg chg="add mod">
          <ac:chgData name="魏 星达" userId="ca17b13798aa44f7" providerId="LiveId" clId="{A02F687D-1E8E-CA49-B66F-62A7EEC91250}" dt="2021-09-09T04:46:32.993" v="473" actId="167"/>
          <ac:spMkLst>
            <pc:docMk/>
            <pc:sldMk cId="2296385725" sldId="268"/>
            <ac:spMk id="7" creationId="{C21549A1-8255-304A-A8C4-8D48EB1AF73A}"/>
          </ac:spMkLst>
        </pc:spChg>
        <pc:spChg chg="mod">
          <ac:chgData name="魏 星达" userId="ca17b13798aa44f7" providerId="LiveId" clId="{A02F687D-1E8E-CA49-B66F-62A7EEC91250}" dt="2021-09-09T04:47:00.366" v="477" actId="167"/>
          <ac:spMkLst>
            <pc:docMk/>
            <pc:sldMk cId="2296385725" sldId="268"/>
            <ac:spMk id="50180" creationId="{00000000-0000-0000-0000-000000000000}"/>
          </ac:spMkLst>
        </pc:spChg>
        <pc:spChg chg="mod">
          <ac:chgData name="魏 星达" userId="ca17b13798aa44f7" providerId="LiveId" clId="{A02F687D-1E8E-CA49-B66F-62A7EEC91250}" dt="2021-09-09T04:47:06.477" v="479" actId="692"/>
          <ac:spMkLst>
            <pc:docMk/>
            <pc:sldMk cId="2296385725" sldId="268"/>
            <ac:spMk id="5018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4:46:24.401" v="471" actId="478"/>
          <ac:picMkLst>
            <pc:docMk/>
            <pc:sldMk cId="2296385725" sldId="268"/>
            <ac:picMk id="50178" creationId="{00000000-0000-0000-0000-000000000000}"/>
          </ac:picMkLst>
        </pc:picChg>
      </pc:sldChg>
      <pc:sldChg chg="modSp add mod">
        <pc:chgData name="魏 星达" userId="ca17b13798aa44f7" providerId="LiveId" clId="{A02F687D-1E8E-CA49-B66F-62A7EEC91250}" dt="2021-09-09T05:46:59.180" v="562" actId="207"/>
        <pc:sldMkLst>
          <pc:docMk/>
          <pc:sldMk cId="1828192982" sldId="270"/>
        </pc:sldMkLst>
        <pc:spChg chg="mod">
          <ac:chgData name="魏 星达" userId="ca17b13798aa44f7" providerId="LiveId" clId="{A02F687D-1E8E-CA49-B66F-62A7EEC91250}" dt="2021-09-09T05:46:59.180" v="562" actId="207"/>
          <ac:spMkLst>
            <pc:docMk/>
            <pc:sldMk cId="1828192982" sldId="270"/>
            <ac:spMk id="52227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9:05:18.118" v="3038"/>
        <pc:sldMkLst>
          <pc:docMk/>
          <pc:sldMk cId="114368941" sldId="272"/>
        </pc:sldMkLst>
      </pc:sldChg>
      <pc:sldChg chg="modSp add mod">
        <pc:chgData name="魏 星达" userId="ca17b13798aa44f7" providerId="LiveId" clId="{A02F687D-1E8E-CA49-B66F-62A7EEC91250}" dt="2021-09-09T05:56:40.494" v="606" actId="255"/>
        <pc:sldMkLst>
          <pc:docMk/>
          <pc:sldMk cId="1924382202" sldId="273"/>
        </pc:sldMkLst>
        <pc:spChg chg="mod">
          <ac:chgData name="魏 星达" userId="ca17b13798aa44f7" providerId="LiveId" clId="{A02F687D-1E8E-CA49-B66F-62A7EEC91250}" dt="2021-09-09T05:56:30.060" v="605" actId="166"/>
          <ac:spMkLst>
            <pc:docMk/>
            <pc:sldMk cId="1924382202" sldId="273"/>
            <ac:spMk id="2" creationId="{99E07AE4-3305-3B46-8A23-314829E9E5B1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04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17.541" v="602" actId="1076"/>
          <ac:spMkLst>
            <pc:docMk/>
            <pc:sldMk cId="1924382202" sldId="273"/>
            <ac:spMk id="55316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31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7:43:37.548" v="2059" actId="2711"/>
        <pc:sldMkLst>
          <pc:docMk/>
          <pc:sldMk cId="3149396385" sldId="274"/>
        </pc:sldMkLst>
        <pc:spChg chg="add del mod">
          <ac:chgData name="魏 星达" userId="ca17b13798aa44f7" providerId="LiveId" clId="{A02F687D-1E8E-CA49-B66F-62A7EEC91250}" dt="2021-09-09T07:31:02.946" v="1976"/>
          <ac:spMkLst>
            <pc:docMk/>
            <pc:sldMk cId="3149396385" sldId="274"/>
            <ac:spMk id="2" creationId="{B727B083-8176-084D-A380-B82A38852970}"/>
          </ac:spMkLst>
        </pc:spChg>
        <pc:spChg chg="add mod">
          <ac:chgData name="魏 星达" userId="ca17b13798aa44f7" providerId="LiveId" clId="{A02F687D-1E8E-CA49-B66F-62A7EEC91250}" dt="2021-09-09T07:42:08.304" v="2048" actId="692"/>
          <ac:spMkLst>
            <pc:docMk/>
            <pc:sldMk cId="3149396385" sldId="274"/>
            <ac:spMk id="3" creationId="{EF45CF30-A4DF-5347-B43E-63DF49FE0B67}"/>
          </ac:spMkLst>
        </pc:spChg>
        <pc:spChg chg="add mod">
          <ac:chgData name="魏 星达" userId="ca17b13798aa44f7" providerId="LiveId" clId="{A02F687D-1E8E-CA49-B66F-62A7EEC91250}" dt="2021-09-09T07:41:07.210" v="2046" actId="948"/>
          <ac:spMkLst>
            <pc:docMk/>
            <pc:sldMk cId="3149396385" sldId="274"/>
            <ac:spMk id="9" creationId="{B3C56822-F63C-534F-9C80-84092259880C}"/>
          </ac:spMkLst>
        </pc:spChg>
        <pc:spChg chg="add mod">
          <ac:chgData name="魏 星达" userId="ca17b13798aa44f7" providerId="LiveId" clId="{A02F687D-1E8E-CA49-B66F-62A7EEC91250}" dt="2021-09-09T07:42:28.666" v="2050" actId="1076"/>
          <ac:spMkLst>
            <pc:docMk/>
            <pc:sldMk cId="3149396385" sldId="274"/>
            <ac:spMk id="12" creationId="{0D2A8B5B-7128-F04D-9641-56ED46318F2A}"/>
          </ac:spMkLst>
        </pc:spChg>
        <pc:spChg chg="add mod">
          <ac:chgData name="魏 星达" userId="ca17b13798aa44f7" providerId="LiveId" clId="{A02F687D-1E8E-CA49-B66F-62A7EEC91250}" dt="2021-09-09T07:42:46.892" v="2054" actId="1035"/>
          <ac:spMkLst>
            <pc:docMk/>
            <pc:sldMk cId="3149396385" sldId="274"/>
            <ac:spMk id="13" creationId="{DABB6109-B494-1547-81D4-06194C428D8F}"/>
          </ac:spMkLst>
        </pc:spChg>
        <pc:spChg chg="add mod">
          <ac:chgData name="魏 星达" userId="ca17b13798aa44f7" providerId="LiveId" clId="{A02F687D-1E8E-CA49-B66F-62A7EEC91250}" dt="2021-09-09T07:43:02.947" v="2058" actId="1035"/>
          <ac:spMkLst>
            <pc:docMk/>
            <pc:sldMk cId="3149396385" sldId="274"/>
            <ac:spMk id="14" creationId="{040CDC80-E765-7745-9D7D-F87AD03BFBA6}"/>
          </ac:spMkLst>
        </pc:spChg>
        <pc:spChg chg="mod">
          <ac:chgData name="魏 星达" userId="ca17b13798aa44f7" providerId="LiveId" clId="{A02F687D-1E8E-CA49-B66F-62A7EEC91250}" dt="2021-09-09T07:43:37.548" v="2059" actId="2711"/>
          <ac:spMkLst>
            <pc:docMk/>
            <pc:sldMk cId="3149396385" sldId="274"/>
            <ac:spMk id="5632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7:30:56.091" v="1971" actId="478"/>
          <ac:picMkLst>
            <pc:docMk/>
            <pc:sldMk cId="3149396385" sldId="274"/>
            <ac:picMk id="56324" creationId="{00000000-0000-0000-0000-000000000000}"/>
          </ac:picMkLst>
        </pc:pic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5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6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7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8" creationId="{00000000-0000-0000-0000-000000000000}"/>
          </ac:cxnSpMkLst>
        </pc:cxnChg>
      </pc:sldChg>
      <pc:sldChg chg="add">
        <pc:chgData name="魏 星达" userId="ca17b13798aa44f7" providerId="LiveId" clId="{A02F687D-1E8E-CA49-B66F-62A7EEC91250}" dt="2021-09-09T08:42:49.525" v="2848"/>
        <pc:sldMkLst>
          <pc:docMk/>
          <pc:sldMk cId="3589193161" sldId="276"/>
        </pc:sldMkLst>
      </pc:sldChg>
      <pc:sldChg chg="modSp add mod">
        <pc:chgData name="魏 星达" userId="ca17b13798aa44f7" providerId="LiveId" clId="{A02F687D-1E8E-CA49-B66F-62A7EEC91250}" dt="2021-09-09T08:43:24.500" v="2856" actId="207"/>
        <pc:sldMkLst>
          <pc:docMk/>
          <pc:sldMk cId="281278503" sldId="277"/>
        </pc:sldMkLst>
        <pc:spChg chg="mod">
          <ac:chgData name="魏 星达" userId="ca17b13798aa44f7" providerId="LiveId" clId="{A02F687D-1E8E-CA49-B66F-62A7EEC91250}" dt="2021-09-09T08:43:19.176" v="2855" actId="207"/>
          <ac:spMkLst>
            <pc:docMk/>
            <pc:sldMk cId="281278503" sldId="277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3:24.500" v="2856" actId="207"/>
          <ac:spMkLst>
            <pc:docMk/>
            <pc:sldMk cId="281278503" sldId="277"/>
            <ac:spMk id="8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3:46.674" v="2861" actId="2711"/>
        <pc:sldMkLst>
          <pc:docMk/>
          <pc:sldMk cId="554873604" sldId="278"/>
        </pc:sldMkLst>
        <pc:spChg chg="mod">
          <ac:chgData name="魏 星达" userId="ca17b13798aa44f7" providerId="LiveId" clId="{A02F687D-1E8E-CA49-B66F-62A7EEC91250}" dt="2021-09-09T08:43:46.674" v="2861" actId="2711"/>
          <ac:spMkLst>
            <pc:docMk/>
            <pc:sldMk cId="554873604" sldId="278"/>
            <ac:spMk id="3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5:03.366" v="2864" actId="207"/>
        <pc:sldMkLst>
          <pc:docMk/>
          <pc:sldMk cId="4020601062" sldId="279"/>
        </pc:sldMkLst>
        <pc:spChg chg="mod">
          <ac:chgData name="魏 星达" userId="ca17b13798aa44f7" providerId="LiveId" clId="{A02F687D-1E8E-CA49-B66F-62A7EEC91250}" dt="2021-09-09T08:45:03.366" v="2864" actId="207"/>
          <ac:spMkLst>
            <pc:docMk/>
            <pc:sldMk cId="4020601062" sldId="279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4:59.057" v="2863" actId="207"/>
          <ac:spMkLst>
            <pc:docMk/>
            <pc:sldMk cId="4020601062" sldId="279"/>
            <ac:spMk id="5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8:45:17.420" v="2865"/>
        <pc:sldMkLst>
          <pc:docMk/>
          <pc:sldMk cId="3924649347" sldId="280"/>
        </pc:sldMkLst>
      </pc:sldChg>
      <pc:sldChg chg="add del">
        <pc:chgData name="魏 星达" userId="ca17b13798aa44f7" providerId="LiveId" clId="{A02F687D-1E8E-CA49-B66F-62A7EEC91250}" dt="2021-09-09T08:47:02.659" v="2887" actId="2696"/>
        <pc:sldMkLst>
          <pc:docMk/>
          <pc:sldMk cId="983460545" sldId="281"/>
        </pc:sldMkLst>
      </pc:sldChg>
      <pc:sldChg chg="del">
        <pc:chgData name="魏 星达" userId="ca17b13798aa44f7" providerId="LiveId" clId="{A02F687D-1E8E-CA49-B66F-62A7EEC91250}" dt="2021-09-09T01:00:25.473" v="74" actId="2696"/>
        <pc:sldMkLst>
          <pc:docMk/>
          <pc:sldMk cId="561220064" sldId="282"/>
        </pc:sldMkLst>
      </pc:sldChg>
      <pc:sldChg chg="del">
        <pc:chgData name="魏 星达" userId="ca17b13798aa44f7" providerId="LiveId" clId="{A02F687D-1E8E-CA49-B66F-62A7EEC91250}" dt="2021-09-09T01:00:25.648" v="75" actId="2696"/>
        <pc:sldMkLst>
          <pc:docMk/>
          <pc:sldMk cId="677438024" sldId="283"/>
        </pc:sldMkLst>
      </pc:sldChg>
      <pc:sldChg chg="del">
        <pc:chgData name="魏 星达" userId="ca17b13798aa44f7" providerId="LiveId" clId="{A02F687D-1E8E-CA49-B66F-62A7EEC91250}" dt="2021-09-09T01:00:26.288" v="76" actId="2696"/>
        <pc:sldMkLst>
          <pc:docMk/>
          <pc:sldMk cId="1890056621" sldId="284"/>
        </pc:sldMkLst>
      </pc:sldChg>
      <pc:sldChg chg="del">
        <pc:chgData name="魏 星达" userId="ca17b13798aa44f7" providerId="LiveId" clId="{A02F687D-1E8E-CA49-B66F-62A7EEC91250}" dt="2021-09-09T01:00:26.468" v="77" actId="2696"/>
        <pc:sldMkLst>
          <pc:docMk/>
          <pc:sldMk cId="603522723" sldId="285"/>
        </pc:sldMkLst>
      </pc:sldChg>
      <pc:sldChg chg="del">
        <pc:chgData name="魏 星达" userId="ca17b13798aa44f7" providerId="LiveId" clId="{A02F687D-1E8E-CA49-B66F-62A7EEC91250}" dt="2021-09-09T01:00:26.631" v="78" actId="2696"/>
        <pc:sldMkLst>
          <pc:docMk/>
          <pc:sldMk cId="841140680" sldId="286"/>
        </pc:sldMkLst>
      </pc:sldChg>
      <pc:sldChg chg="del">
        <pc:chgData name="魏 星达" userId="ca17b13798aa44f7" providerId="LiveId" clId="{A02F687D-1E8E-CA49-B66F-62A7EEC91250}" dt="2021-09-09T01:00:26.798" v="79" actId="2696"/>
        <pc:sldMkLst>
          <pc:docMk/>
          <pc:sldMk cId="166560559" sldId="287"/>
        </pc:sldMkLst>
      </pc:sldChg>
      <pc:sldChg chg="del">
        <pc:chgData name="魏 星达" userId="ca17b13798aa44f7" providerId="LiveId" clId="{A02F687D-1E8E-CA49-B66F-62A7EEC91250}" dt="2021-09-09T01:00:26.947" v="80" actId="2696"/>
        <pc:sldMkLst>
          <pc:docMk/>
          <pc:sldMk cId="1212123072" sldId="288"/>
        </pc:sldMkLst>
      </pc:sldChg>
      <pc:sldChg chg="del">
        <pc:chgData name="魏 星达" userId="ca17b13798aa44f7" providerId="LiveId" clId="{A02F687D-1E8E-CA49-B66F-62A7EEC91250}" dt="2021-09-09T01:00:27.123" v="81" actId="2696"/>
        <pc:sldMkLst>
          <pc:docMk/>
          <pc:sldMk cId="1122595662" sldId="289"/>
        </pc:sldMkLst>
      </pc:sldChg>
      <pc:sldChg chg="del">
        <pc:chgData name="魏 星达" userId="ca17b13798aa44f7" providerId="LiveId" clId="{A02F687D-1E8E-CA49-B66F-62A7EEC91250}" dt="2021-09-09T01:00:27.275" v="82" actId="2696"/>
        <pc:sldMkLst>
          <pc:docMk/>
          <pc:sldMk cId="1821452339" sldId="290"/>
        </pc:sldMkLst>
      </pc:sldChg>
      <pc:sldChg chg="del">
        <pc:chgData name="魏 星达" userId="ca17b13798aa44f7" providerId="LiveId" clId="{A02F687D-1E8E-CA49-B66F-62A7EEC91250}" dt="2021-09-09T01:00:27.433" v="83" actId="2696"/>
        <pc:sldMkLst>
          <pc:docMk/>
          <pc:sldMk cId="770073588" sldId="291"/>
        </pc:sldMkLst>
      </pc:sldChg>
      <pc:sldChg chg="add del">
        <pc:chgData name="魏 星达" userId="ca17b13798aa44f7" providerId="LiveId" clId="{A02F687D-1E8E-CA49-B66F-62A7EEC91250}" dt="2021-09-09T01:04:16.845" v="184" actId="2696"/>
        <pc:sldMkLst>
          <pc:docMk/>
          <pc:sldMk cId="3146349181" sldId="294"/>
        </pc:sldMkLst>
      </pc:sldChg>
      <pc:sldChg chg="addSp delSp modSp add del mod">
        <pc:chgData name="魏 星达" userId="ca17b13798aa44f7" providerId="LiveId" clId="{A02F687D-1E8E-CA49-B66F-62A7EEC91250}" dt="2021-09-09T03:53:49.091" v="207" actId="2696"/>
        <pc:sldMkLst>
          <pc:docMk/>
          <pc:sldMk cId="626392731" sldId="296"/>
        </pc:sldMkLst>
        <pc:spChg chg="del">
          <ac:chgData name="魏 星达" userId="ca17b13798aa44f7" providerId="LiveId" clId="{A02F687D-1E8E-CA49-B66F-62A7EEC91250}" dt="2021-09-09T03:53:39.393" v="204" actId="478"/>
          <ac:spMkLst>
            <pc:docMk/>
            <pc:sldMk cId="626392731" sldId="296"/>
            <ac:spMk id="3" creationId="{882FC28F-7644-2043-9C83-613A25BCF931}"/>
          </ac:spMkLst>
        </pc:spChg>
        <pc:spChg chg="add del mod">
          <ac:chgData name="魏 星达" userId="ca17b13798aa44f7" providerId="LiveId" clId="{A02F687D-1E8E-CA49-B66F-62A7EEC91250}" dt="2021-09-09T03:53:41.242" v="205" actId="478"/>
          <ac:spMkLst>
            <pc:docMk/>
            <pc:sldMk cId="626392731" sldId="296"/>
            <ac:spMk id="6" creationId="{107B9976-AD8C-BE47-88D7-83949881B744}"/>
          </ac:spMkLst>
        </pc:spChg>
      </pc:sldChg>
      <pc:sldChg chg="modSp add mod">
        <pc:chgData name="魏 星达" userId="ca17b13798aa44f7" providerId="LiveId" clId="{A02F687D-1E8E-CA49-B66F-62A7EEC91250}" dt="2021-09-09T01:23:59.073" v="189" actId="207"/>
        <pc:sldMkLst>
          <pc:docMk/>
          <pc:sldMk cId="3513041570" sldId="1391"/>
        </pc:sldMkLst>
        <pc:spChg chg="mod">
          <ac:chgData name="魏 星达" userId="ca17b13798aa44f7" providerId="LiveId" clId="{A02F687D-1E8E-CA49-B66F-62A7EEC91250}" dt="2021-09-09T01:23:59.073" v="189" actId="207"/>
          <ac:spMkLst>
            <pc:docMk/>
            <pc:sldMk cId="3513041570" sldId="1391"/>
            <ac:spMk id="54" creationId="{3EE37CD5-DF35-6F45-9D10-75EF16B806D2}"/>
          </ac:spMkLst>
        </pc:spChg>
      </pc:sldChg>
      <pc:sldChg chg="modSp add">
        <pc:chgData name="魏 星达" userId="ca17b13798aa44f7" providerId="LiveId" clId="{A02F687D-1E8E-CA49-B66F-62A7EEC91250}" dt="2021-09-09T03:52:12.148" v="196" actId="207"/>
        <pc:sldMkLst>
          <pc:docMk/>
          <pc:sldMk cId="3845595837" sldId="1392"/>
        </pc:sldMkLst>
        <pc:spChg chg="mod">
          <ac:chgData name="魏 星达" userId="ca17b13798aa44f7" providerId="LiveId" clId="{A02F687D-1E8E-CA49-B66F-62A7EEC91250}" dt="2021-09-09T03:52:12.148" v="196" actId="207"/>
          <ac:spMkLst>
            <pc:docMk/>
            <pc:sldMk cId="3845595837" sldId="1392"/>
            <ac:spMk id="3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3:57:18.303" v="236" actId="2696"/>
        <pc:sldMkLst>
          <pc:docMk/>
          <pc:sldMk cId="1048979714" sldId="1396"/>
        </pc:sldMkLst>
      </pc:sldChg>
      <pc:sldChg chg="del">
        <pc:chgData name="魏 星达" userId="ca17b13798aa44f7" providerId="LiveId" clId="{A02F687D-1E8E-CA49-B66F-62A7EEC91250}" dt="2021-09-09T01:00:27.607" v="84" actId="2696"/>
        <pc:sldMkLst>
          <pc:docMk/>
          <pc:sldMk cId="829121981" sldId="1400"/>
        </pc:sldMkLst>
      </pc:sldChg>
      <pc:sldChg chg="del">
        <pc:chgData name="魏 星达" userId="ca17b13798aa44f7" providerId="LiveId" clId="{A02F687D-1E8E-CA49-B66F-62A7EEC91250}" dt="2021-09-09T01:00:27.753" v="85" actId="2696"/>
        <pc:sldMkLst>
          <pc:docMk/>
          <pc:sldMk cId="2747685317" sldId="1401"/>
        </pc:sldMkLst>
      </pc:sldChg>
      <pc:sldChg chg="del">
        <pc:chgData name="魏 星达" userId="ca17b13798aa44f7" providerId="LiveId" clId="{A02F687D-1E8E-CA49-B66F-62A7EEC91250}" dt="2021-09-09T01:00:28.277" v="88" actId="2696"/>
        <pc:sldMkLst>
          <pc:docMk/>
          <pc:sldMk cId="3568903678" sldId="1404"/>
        </pc:sldMkLst>
      </pc:sldChg>
      <pc:sldChg chg="del">
        <pc:chgData name="魏 星达" userId="ca17b13798aa44f7" providerId="LiveId" clId="{A02F687D-1E8E-CA49-B66F-62A7EEC91250}" dt="2021-09-09T00:59:34.826" v="21" actId="2696"/>
        <pc:sldMkLst>
          <pc:docMk/>
          <pc:sldMk cId="3600690544" sldId="1408"/>
        </pc:sldMkLst>
      </pc:sldChg>
      <pc:sldChg chg="modSp add mod">
        <pc:chgData name="魏 星达" userId="ca17b13798aa44f7" providerId="LiveId" clId="{A02F687D-1E8E-CA49-B66F-62A7EEC91250}" dt="2021-09-09T08:47:16.425" v="2891" actId="207"/>
        <pc:sldMkLst>
          <pc:docMk/>
          <pc:sldMk cId="1732764661" sldId="1410"/>
        </pc:sldMkLst>
        <pc:spChg chg="mod">
          <ac:chgData name="魏 星达" userId="ca17b13798aa44f7" providerId="LiveId" clId="{A02F687D-1E8E-CA49-B66F-62A7EEC91250}" dt="2021-09-09T08:47:16.425" v="2891" actId="207"/>
          <ac:spMkLst>
            <pc:docMk/>
            <pc:sldMk cId="1732764661" sldId="1410"/>
            <ac:spMk id="59395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8:49:04.978" v="2913" actId="2696"/>
        <pc:sldMkLst>
          <pc:docMk/>
          <pc:sldMk cId="1077513224" sldId="1411"/>
        </pc:sldMkLst>
      </pc:sldChg>
      <pc:sldChg chg="add del">
        <pc:chgData name="魏 星达" userId="ca17b13798aa44f7" providerId="LiveId" clId="{A02F687D-1E8E-CA49-B66F-62A7EEC91250}" dt="2021-09-09T08:50:12.225" v="2931" actId="2696"/>
        <pc:sldMkLst>
          <pc:docMk/>
          <pc:sldMk cId="238090837" sldId="1412"/>
        </pc:sldMkLst>
      </pc:sldChg>
      <pc:sldChg chg="modSp mod">
        <pc:chgData name="魏 星达" userId="ca17b13798aa44f7" providerId="LiveId" clId="{A02F687D-1E8E-CA49-B66F-62A7EEC91250}" dt="2021-09-09T00:59:11.890" v="18" actId="20577"/>
        <pc:sldMkLst>
          <pc:docMk/>
          <pc:sldMk cId="3628960693" sldId="2241"/>
        </pc:sldMkLst>
        <pc:spChg chg="mod">
          <ac:chgData name="魏 星达" userId="ca17b13798aa44f7" providerId="LiveId" clId="{A02F687D-1E8E-CA49-B66F-62A7EEC91250}" dt="2021-09-09T00:59:11.890" v="18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02F687D-1E8E-CA49-B66F-62A7EEC91250}" dt="2021-09-09T00:59:22.086" v="19" actId="2696"/>
        <pc:sldMkLst>
          <pc:docMk/>
          <pc:sldMk cId="1424638512" sldId="2268"/>
        </pc:sldMkLst>
      </pc:sldChg>
      <pc:sldChg chg="modSp mod">
        <pc:chgData name="魏 星达" userId="ca17b13798aa44f7" providerId="LiveId" clId="{A02F687D-1E8E-CA49-B66F-62A7EEC91250}" dt="2021-09-09T00:59:43.717" v="33" actId="20577"/>
        <pc:sldMkLst>
          <pc:docMk/>
          <pc:sldMk cId="2248593067" sldId="2430"/>
        </pc:sldMkLst>
        <pc:spChg chg="mod">
          <ac:chgData name="魏 星达" userId="ca17b13798aa44f7" providerId="LiveId" clId="{A02F687D-1E8E-CA49-B66F-62A7EEC91250}" dt="2021-09-09T00:59:43.717" v="33" actId="20577"/>
          <ac:spMkLst>
            <pc:docMk/>
            <pc:sldMk cId="2248593067" sldId="2430"/>
            <ac:spMk id="2" creationId="{D0838BC4-7FCE-D84A-865F-FA68B484EAB3}"/>
          </ac:spMkLst>
        </pc:spChg>
      </pc:sldChg>
      <pc:sldChg chg="modSp add mod">
        <pc:chgData name="魏 星达" userId="ca17b13798aa44f7" providerId="LiveId" clId="{A02F687D-1E8E-CA49-B66F-62A7EEC91250}" dt="2021-09-09T01:01:13.625" v="145" actId="1076"/>
        <pc:sldMkLst>
          <pc:docMk/>
          <pc:sldMk cId="1080899072" sldId="2431"/>
        </pc:sldMkLst>
        <pc:spChg chg="mod">
          <ac:chgData name="魏 星达" userId="ca17b13798aa44f7" providerId="LiveId" clId="{A02F687D-1E8E-CA49-B66F-62A7EEC91250}" dt="2021-09-09T01:01:13.625" v="145" actId="1076"/>
          <ac:spMkLst>
            <pc:docMk/>
            <pc:sldMk cId="1080899072" sldId="2431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0:59:35.383" v="22" actId="2696"/>
        <pc:sldMkLst>
          <pc:docMk/>
          <pc:sldMk cId="1090415593" sldId="2431"/>
        </pc:sldMkLst>
      </pc:sldChg>
      <pc:sldChg chg="add del">
        <pc:chgData name="魏 星达" userId="ca17b13798aa44f7" providerId="LiveId" clId="{A02F687D-1E8E-CA49-B66F-62A7EEC91250}" dt="2021-09-09T01:01:33.849" v="149" actId="2696"/>
        <pc:sldMkLst>
          <pc:docMk/>
          <pc:sldMk cId="1486313758" sldId="2432"/>
        </pc:sldMkLst>
      </pc:sldChg>
      <pc:sldChg chg="del">
        <pc:chgData name="魏 星达" userId="ca17b13798aa44f7" providerId="LiveId" clId="{A02F687D-1E8E-CA49-B66F-62A7EEC91250}" dt="2021-09-09T00:59:36.330" v="23" actId="2696"/>
        <pc:sldMkLst>
          <pc:docMk/>
          <pc:sldMk cId="2127797743" sldId="2432"/>
        </pc:sldMkLst>
      </pc:sldChg>
      <pc:sldChg chg="addSp modSp new mod">
        <pc:chgData name="魏 星达" userId="ca17b13798aa44f7" providerId="LiveId" clId="{A02F687D-1E8E-CA49-B66F-62A7EEC91250}" dt="2021-09-09T01:04:03.910" v="181" actId="207"/>
        <pc:sldMkLst>
          <pc:docMk/>
          <pc:sldMk cId="2598662096" sldId="2433"/>
        </pc:sldMkLst>
        <pc:spChg chg="mod">
          <ac:chgData name="魏 星达" userId="ca17b13798aa44f7" providerId="LiveId" clId="{A02F687D-1E8E-CA49-B66F-62A7EEC91250}" dt="2021-09-09T01:01:39.123" v="150"/>
          <ac:spMkLst>
            <pc:docMk/>
            <pc:sldMk cId="2598662096" sldId="2433"/>
            <ac:spMk id="2" creationId="{16541B54-C977-BB40-8E7F-74FECB780463}"/>
          </ac:spMkLst>
        </pc:spChg>
        <pc:spChg chg="mod">
          <ac:chgData name="魏 星达" userId="ca17b13798aa44f7" providerId="LiveId" clId="{A02F687D-1E8E-CA49-B66F-62A7EEC91250}" dt="2021-09-09T01:03:28.465" v="175" actId="14100"/>
          <ac:spMkLst>
            <pc:docMk/>
            <pc:sldMk cId="2598662096" sldId="2433"/>
            <ac:spMk id="3" creationId="{AD8A1785-AE0F-C242-B86E-F737E6A5B268}"/>
          </ac:spMkLst>
        </pc:spChg>
        <pc:spChg chg="add mod">
          <ac:chgData name="魏 星达" userId="ca17b13798aa44f7" providerId="LiveId" clId="{A02F687D-1E8E-CA49-B66F-62A7EEC91250}" dt="2021-09-09T01:03:22.311" v="174" actId="1076"/>
          <ac:spMkLst>
            <pc:docMk/>
            <pc:sldMk cId="2598662096" sldId="2433"/>
            <ac:spMk id="5" creationId="{69B896FA-73FC-2246-B6ED-84C878A1FCB1}"/>
          </ac:spMkLst>
        </pc:spChg>
        <pc:spChg chg="add mod">
          <ac:chgData name="魏 星达" userId="ca17b13798aa44f7" providerId="LiveId" clId="{A02F687D-1E8E-CA49-B66F-62A7EEC91250}" dt="2021-09-09T01:04:03.910" v="181" actId="207"/>
          <ac:spMkLst>
            <pc:docMk/>
            <pc:sldMk cId="2598662096" sldId="2433"/>
            <ac:spMk id="6" creationId="{51888196-857B-BA4A-AF39-EF70A39940B2}"/>
          </ac:spMkLst>
        </pc:spChg>
      </pc:sldChg>
      <pc:sldChg chg="del">
        <pc:chgData name="魏 星达" userId="ca17b13798aa44f7" providerId="LiveId" clId="{A02F687D-1E8E-CA49-B66F-62A7EEC91250}" dt="2021-09-09T01:00:22.619" v="56" actId="2696"/>
        <pc:sldMkLst>
          <pc:docMk/>
          <pc:sldMk cId="3112605320" sldId="2433"/>
        </pc:sldMkLst>
      </pc:sldChg>
      <pc:sldChg chg="del">
        <pc:chgData name="魏 星达" userId="ca17b13798aa44f7" providerId="LiveId" clId="{A02F687D-1E8E-CA49-B66F-62A7EEC91250}" dt="2021-09-09T01:00:22.796" v="57" actId="2696"/>
        <pc:sldMkLst>
          <pc:docMk/>
          <pc:sldMk cId="745382191" sldId="2434"/>
        </pc:sldMkLst>
      </pc:sldChg>
      <pc:sldChg chg="modSp new mod">
        <pc:chgData name="魏 星达" userId="ca17b13798aa44f7" providerId="LiveId" clId="{A02F687D-1E8E-CA49-B66F-62A7EEC91250}" dt="2021-09-09T04:09:34.049" v="263" actId="113"/>
        <pc:sldMkLst>
          <pc:docMk/>
          <pc:sldMk cId="1079377853" sldId="2434"/>
        </pc:sldMkLst>
        <pc:spChg chg="mod">
          <ac:chgData name="魏 星达" userId="ca17b13798aa44f7" providerId="LiveId" clId="{A02F687D-1E8E-CA49-B66F-62A7EEC91250}" dt="2021-09-09T04:09:25.440" v="260" actId="113"/>
          <ac:spMkLst>
            <pc:docMk/>
            <pc:sldMk cId="1079377853" sldId="2434"/>
            <ac:spMk id="2" creationId="{CCCED881-A59A-A545-9E0B-B6FDD70C405A}"/>
          </ac:spMkLst>
        </pc:spChg>
        <pc:spChg chg="mod">
          <ac:chgData name="魏 星达" userId="ca17b13798aa44f7" providerId="LiveId" clId="{A02F687D-1E8E-CA49-B66F-62A7EEC91250}" dt="2021-09-09T04:09:34.049" v="263" actId="113"/>
          <ac:spMkLst>
            <pc:docMk/>
            <pc:sldMk cId="1079377853" sldId="2434"/>
            <ac:spMk id="3" creationId="{32BBC4F5-61AB-3742-AA86-ACCD87598672}"/>
          </ac:spMkLst>
        </pc:spChg>
      </pc:sldChg>
      <pc:sldChg chg="del">
        <pc:chgData name="魏 星达" userId="ca17b13798aa44f7" providerId="LiveId" clId="{A02F687D-1E8E-CA49-B66F-62A7EEC91250}" dt="2021-09-09T01:00:22.976" v="58" actId="2696"/>
        <pc:sldMkLst>
          <pc:docMk/>
          <pc:sldMk cId="1788846644" sldId="2435"/>
        </pc:sldMkLst>
      </pc:sldChg>
      <pc:sldChg chg="addSp modSp new mod">
        <pc:chgData name="魏 星达" userId="ca17b13798aa44f7" providerId="LiveId" clId="{A02F687D-1E8E-CA49-B66F-62A7EEC91250}" dt="2021-09-09T03:53:46.022" v="206"/>
        <pc:sldMkLst>
          <pc:docMk/>
          <pc:sldMk cId="2005894065" sldId="2435"/>
        </pc:sldMkLst>
        <pc:spChg chg="mod">
          <ac:chgData name="魏 星达" userId="ca17b13798aa44f7" providerId="LiveId" clId="{A02F687D-1E8E-CA49-B66F-62A7EEC91250}" dt="2021-09-09T03:53:18.311" v="199"/>
          <ac:spMkLst>
            <pc:docMk/>
            <pc:sldMk cId="2005894065" sldId="2435"/>
            <ac:spMk id="2" creationId="{6BE557B3-6C29-D145-8E7C-A187479BAA4B}"/>
          </ac:spMkLst>
        </pc:spChg>
        <pc:spChg chg="mod">
          <ac:chgData name="魏 星达" userId="ca17b13798aa44f7" providerId="LiveId" clId="{A02F687D-1E8E-CA49-B66F-62A7EEC91250}" dt="2021-09-09T03:53:33.923" v="203" actId="15"/>
          <ac:spMkLst>
            <pc:docMk/>
            <pc:sldMk cId="2005894065" sldId="2435"/>
            <ac:spMk id="3" creationId="{0B18C468-859C-A143-B336-573B7CF8FE12}"/>
          </ac:spMkLst>
        </pc:spChg>
        <pc:picChg chg="add mod">
          <ac:chgData name="魏 星达" userId="ca17b13798aa44f7" providerId="LiveId" clId="{A02F687D-1E8E-CA49-B66F-62A7EEC91250}" dt="2021-09-09T03:53:46.022" v="206"/>
          <ac:picMkLst>
            <pc:docMk/>
            <pc:sldMk cId="2005894065" sldId="2435"/>
            <ac:picMk id="5" creationId="{6F52D1DC-7670-6043-B006-335C865E9B6D}"/>
          </ac:picMkLst>
        </pc:picChg>
      </pc:sldChg>
      <pc:sldChg chg="addSp modSp new mod">
        <pc:chgData name="魏 星达" userId="ca17b13798aa44f7" providerId="LiveId" clId="{A02F687D-1E8E-CA49-B66F-62A7EEC91250}" dt="2021-09-09T03:57:00.203" v="235"/>
        <pc:sldMkLst>
          <pc:docMk/>
          <pc:sldMk cId="632149878" sldId="2436"/>
        </pc:sldMkLst>
        <pc:spChg chg="mod">
          <ac:chgData name="魏 星达" userId="ca17b13798aa44f7" providerId="LiveId" clId="{A02F687D-1E8E-CA49-B66F-62A7EEC91250}" dt="2021-09-09T03:54:37.036" v="210"/>
          <ac:spMkLst>
            <pc:docMk/>
            <pc:sldMk cId="632149878" sldId="2436"/>
            <ac:spMk id="2" creationId="{8D4C1C43-CEAC-4C4B-9EA0-1433A4595293}"/>
          </ac:spMkLst>
        </pc:spChg>
        <pc:spChg chg="mod">
          <ac:chgData name="魏 星达" userId="ca17b13798aa44f7" providerId="LiveId" clId="{A02F687D-1E8E-CA49-B66F-62A7EEC91250}" dt="2021-09-09T03:56:55.292" v="234" actId="113"/>
          <ac:spMkLst>
            <pc:docMk/>
            <pc:sldMk cId="632149878" sldId="2436"/>
            <ac:spMk id="3" creationId="{85C9FBAA-0CE4-4D45-856E-FF740F2BAAAC}"/>
          </ac:spMkLst>
        </pc:spChg>
        <pc:picChg chg="add mod">
          <ac:chgData name="魏 星达" userId="ca17b13798aa44f7" providerId="LiveId" clId="{A02F687D-1E8E-CA49-B66F-62A7EEC91250}" dt="2021-09-09T03:57:00.203" v="235"/>
          <ac:picMkLst>
            <pc:docMk/>
            <pc:sldMk cId="632149878" sldId="2436"/>
            <ac:picMk id="5" creationId="{32649594-CF6C-F04E-A2A9-363BEB1972AB}"/>
          </ac:picMkLst>
        </pc:picChg>
      </pc:sldChg>
      <pc:sldChg chg="del">
        <pc:chgData name="魏 星达" userId="ca17b13798aa44f7" providerId="LiveId" clId="{A02F687D-1E8E-CA49-B66F-62A7EEC91250}" dt="2021-09-09T01:00:23.295" v="60" actId="2696"/>
        <pc:sldMkLst>
          <pc:docMk/>
          <pc:sldMk cId="4104469828" sldId="2436"/>
        </pc:sldMkLst>
      </pc:sldChg>
      <pc:sldChg chg="modSp new mod">
        <pc:chgData name="魏 星达" userId="ca17b13798aa44f7" providerId="LiveId" clId="{A02F687D-1E8E-CA49-B66F-62A7EEC91250}" dt="2021-09-16T09:38:20.263" v="3156" actId="20577"/>
        <pc:sldMkLst>
          <pc:docMk/>
          <pc:sldMk cId="3177029414" sldId="2437"/>
        </pc:sldMkLst>
        <pc:spChg chg="mod">
          <ac:chgData name="魏 星达" userId="ca17b13798aa44f7" providerId="LiveId" clId="{A02F687D-1E8E-CA49-B66F-62A7EEC91250}" dt="2021-09-09T04:10:25.336" v="293"/>
          <ac:spMkLst>
            <pc:docMk/>
            <pc:sldMk cId="3177029414" sldId="2437"/>
            <ac:spMk id="2" creationId="{C652718D-BD5F-C94A-BD95-8078096EE5F1}"/>
          </ac:spMkLst>
        </pc:spChg>
        <pc:spChg chg="mod">
          <ac:chgData name="魏 星达" userId="ca17b13798aa44f7" providerId="LiveId" clId="{A02F687D-1E8E-CA49-B66F-62A7EEC91250}" dt="2021-09-16T09:38:20.263" v="3156" actId="20577"/>
          <ac:spMkLst>
            <pc:docMk/>
            <pc:sldMk cId="3177029414" sldId="2437"/>
            <ac:spMk id="3" creationId="{AE05EF97-FBDF-A14B-920F-8813BBE8F8FE}"/>
          </ac:spMkLst>
        </pc:spChg>
      </pc:sldChg>
      <pc:sldChg chg="del">
        <pc:chgData name="魏 星达" userId="ca17b13798aa44f7" providerId="LiveId" clId="{A02F687D-1E8E-CA49-B66F-62A7EEC91250}" dt="2021-09-09T01:00:23.435" v="61" actId="2696"/>
        <pc:sldMkLst>
          <pc:docMk/>
          <pc:sldMk cId="3856402147" sldId="2437"/>
        </pc:sldMkLst>
      </pc:sldChg>
      <pc:sldChg chg="del">
        <pc:chgData name="魏 星达" userId="ca17b13798aa44f7" providerId="LiveId" clId="{A02F687D-1E8E-CA49-B66F-62A7EEC91250}" dt="2021-09-09T01:00:23.625" v="62" actId="2696"/>
        <pc:sldMkLst>
          <pc:docMk/>
          <pc:sldMk cId="647981954" sldId="2438"/>
        </pc:sldMkLst>
      </pc:sldChg>
      <pc:sldChg chg="modSp add mod">
        <pc:chgData name="魏 星达" userId="ca17b13798aa44f7" providerId="LiveId" clId="{A02F687D-1E8E-CA49-B66F-62A7EEC91250}" dt="2021-09-09T04:10:15.610" v="292" actId="20577"/>
        <pc:sldMkLst>
          <pc:docMk/>
          <pc:sldMk cId="2534524655" sldId="2438"/>
        </pc:sldMkLst>
        <pc:spChg chg="mod">
          <ac:chgData name="魏 星达" userId="ca17b13798aa44f7" providerId="LiveId" clId="{A02F687D-1E8E-CA49-B66F-62A7EEC91250}" dt="2021-09-09T04:10:15.610" v="292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modSp new mod">
        <pc:chgData name="魏 星达" userId="ca17b13798aa44f7" providerId="LiveId" clId="{A02F687D-1E8E-CA49-B66F-62A7EEC91250}" dt="2021-09-09T04:42:35.568" v="314" actId="2711"/>
        <pc:sldMkLst>
          <pc:docMk/>
          <pc:sldMk cId="307686461" sldId="2439"/>
        </pc:sldMkLst>
        <pc:spChg chg="mod">
          <ac:chgData name="魏 星达" userId="ca17b13798aa44f7" providerId="LiveId" clId="{A02F687D-1E8E-CA49-B66F-62A7EEC91250}" dt="2021-09-09T04:11:35.366" v="304" actId="2711"/>
          <ac:spMkLst>
            <pc:docMk/>
            <pc:sldMk cId="307686461" sldId="2439"/>
            <ac:spMk id="2" creationId="{C027FEC3-06DD-364D-B430-508C848D20DD}"/>
          </ac:spMkLst>
        </pc:spChg>
        <pc:spChg chg="mod">
          <ac:chgData name="魏 星达" userId="ca17b13798aa44f7" providerId="LiveId" clId="{A02F687D-1E8E-CA49-B66F-62A7EEC91250}" dt="2021-09-09T04:42:35.568" v="314" actId="2711"/>
          <ac:spMkLst>
            <pc:docMk/>
            <pc:sldMk cId="307686461" sldId="2439"/>
            <ac:spMk id="3" creationId="{4EF37EAA-EB2A-9F4A-9646-360CD1891506}"/>
          </ac:spMkLst>
        </pc:spChg>
      </pc:sldChg>
      <pc:sldChg chg="del">
        <pc:chgData name="魏 星达" userId="ca17b13798aa44f7" providerId="LiveId" clId="{A02F687D-1E8E-CA49-B66F-62A7EEC91250}" dt="2021-09-09T01:00:23.770" v="63" actId="2696"/>
        <pc:sldMkLst>
          <pc:docMk/>
          <pc:sldMk cId="1507637737" sldId="2439"/>
        </pc:sldMkLst>
      </pc:sldChg>
      <pc:sldChg chg="modSp new mod">
        <pc:chgData name="魏 星达" userId="ca17b13798aa44f7" providerId="LiveId" clId="{A02F687D-1E8E-CA49-B66F-62A7EEC91250}" dt="2021-09-09T04:48:10.901" v="492" actId="113"/>
        <pc:sldMkLst>
          <pc:docMk/>
          <pc:sldMk cId="976558679" sldId="2440"/>
        </pc:sldMkLst>
        <pc:spChg chg="mod">
          <ac:chgData name="魏 星达" userId="ca17b13798aa44f7" providerId="LiveId" clId="{A02F687D-1E8E-CA49-B66F-62A7EEC91250}" dt="2021-09-09T04:47:25.214" v="482" actId="2711"/>
          <ac:spMkLst>
            <pc:docMk/>
            <pc:sldMk cId="976558679" sldId="2440"/>
            <ac:spMk id="2" creationId="{1E949579-1CA4-6241-90B1-037C37CFE7C7}"/>
          </ac:spMkLst>
        </pc:spChg>
        <pc:spChg chg="mod">
          <ac:chgData name="魏 星达" userId="ca17b13798aa44f7" providerId="LiveId" clId="{A02F687D-1E8E-CA49-B66F-62A7EEC91250}" dt="2021-09-09T04:48:10.901" v="492" actId="113"/>
          <ac:spMkLst>
            <pc:docMk/>
            <pc:sldMk cId="976558679" sldId="2440"/>
            <ac:spMk id="3" creationId="{5AF4B0C9-EAF2-DC4A-B882-E020105F64DD}"/>
          </ac:spMkLst>
        </pc:spChg>
      </pc:sldChg>
      <pc:sldChg chg="new del">
        <pc:chgData name="魏 星达" userId="ca17b13798aa44f7" providerId="LiveId" clId="{A02F687D-1E8E-CA49-B66F-62A7EEC91250}" dt="2021-09-09T04:43:25.575" v="322" actId="2696"/>
        <pc:sldMkLst>
          <pc:docMk/>
          <pc:sldMk cId="3133256539" sldId="2440"/>
        </pc:sldMkLst>
      </pc:sldChg>
      <pc:sldChg chg="del">
        <pc:chgData name="魏 星达" userId="ca17b13798aa44f7" providerId="LiveId" clId="{A02F687D-1E8E-CA49-B66F-62A7EEC91250}" dt="2021-09-09T01:00:23.134" v="59" actId="2696"/>
        <pc:sldMkLst>
          <pc:docMk/>
          <pc:sldMk cId="3501489542" sldId="2440"/>
        </pc:sldMkLst>
      </pc:sldChg>
      <pc:sldChg chg="del">
        <pc:chgData name="魏 星达" userId="ca17b13798aa44f7" providerId="LiveId" clId="{A02F687D-1E8E-CA49-B66F-62A7EEC91250}" dt="2021-09-09T01:00:23.937" v="64" actId="2696"/>
        <pc:sldMkLst>
          <pc:docMk/>
          <pc:sldMk cId="2200012772" sldId="2441"/>
        </pc:sldMkLst>
      </pc:sldChg>
      <pc:sldChg chg="modSp new">
        <pc:chgData name="魏 星达" userId="ca17b13798aa44f7" providerId="LiveId" clId="{A02F687D-1E8E-CA49-B66F-62A7EEC91250}" dt="2021-09-09T05:47:17.301" v="564"/>
        <pc:sldMkLst>
          <pc:docMk/>
          <pc:sldMk cId="3863721427" sldId="2441"/>
        </pc:sldMkLst>
        <pc:spChg chg="mod">
          <ac:chgData name="魏 星达" userId="ca17b13798aa44f7" providerId="LiveId" clId="{A02F687D-1E8E-CA49-B66F-62A7EEC91250}" dt="2021-09-09T05:47:11.544" v="563"/>
          <ac:spMkLst>
            <pc:docMk/>
            <pc:sldMk cId="3863721427" sldId="2441"/>
            <ac:spMk id="2" creationId="{352E1424-7810-3844-9965-3AEC619D7B91}"/>
          </ac:spMkLst>
        </pc:spChg>
        <pc:spChg chg="mod">
          <ac:chgData name="魏 星达" userId="ca17b13798aa44f7" providerId="LiveId" clId="{A02F687D-1E8E-CA49-B66F-62A7EEC91250}" dt="2021-09-09T05:47:17.301" v="564"/>
          <ac:spMkLst>
            <pc:docMk/>
            <pc:sldMk cId="3863721427" sldId="2441"/>
            <ac:spMk id="3" creationId="{CCEE0CD1-64FF-BB42-8177-85A134EFC8AD}"/>
          </ac:spMkLst>
        </pc:spChg>
      </pc:sldChg>
      <pc:sldChg chg="del">
        <pc:chgData name="魏 星达" userId="ca17b13798aa44f7" providerId="LiveId" clId="{A02F687D-1E8E-CA49-B66F-62A7EEC91250}" dt="2021-09-09T01:00:24.088" v="65" actId="2696"/>
        <pc:sldMkLst>
          <pc:docMk/>
          <pc:sldMk cId="334743252" sldId="2442"/>
        </pc:sldMkLst>
      </pc:sldChg>
      <pc:sldChg chg="addSp modSp new mod">
        <pc:chgData name="魏 星达" userId="ca17b13798aa44f7" providerId="LiveId" clId="{A02F687D-1E8E-CA49-B66F-62A7EEC91250}" dt="2021-09-09T05:49:26.128" v="582"/>
        <pc:sldMkLst>
          <pc:docMk/>
          <pc:sldMk cId="2748150672" sldId="2442"/>
        </pc:sldMkLst>
        <pc:spChg chg="mod">
          <ac:chgData name="魏 星达" userId="ca17b13798aa44f7" providerId="LiveId" clId="{A02F687D-1E8E-CA49-B66F-62A7EEC91250}" dt="2021-09-09T05:47:57.463" v="566"/>
          <ac:spMkLst>
            <pc:docMk/>
            <pc:sldMk cId="2748150672" sldId="2442"/>
            <ac:spMk id="2" creationId="{0A86093C-43D1-6F47-ABD1-1A1F13558ED2}"/>
          </ac:spMkLst>
        </pc:spChg>
        <pc:spChg chg="mod">
          <ac:chgData name="魏 星达" userId="ca17b13798aa44f7" providerId="LiveId" clId="{A02F687D-1E8E-CA49-B66F-62A7EEC91250}" dt="2021-09-09T05:48:56.854" v="580" actId="207"/>
          <ac:spMkLst>
            <pc:docMk/>
            <pc:sldMk cId="2748150672" sldId="2442"/>
            <ac:spMk id="3" creationId="{1A27F377-171F-5048-A5E4-AA66BBE08563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5" creationId="{EA84BA63-97F3-704A-98C0-9B0265F700D4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6" creationId="{5EA5351C-CA83-2B47-8A3B-B38C13D9AF7B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8" creationId="{EC256D06-BD4A-B24B-A384-515934471A21}"/>
          </ac:spMkLst>
        </pc:spChg>
        <pc:cxnChg chg="add mod">
          <ac:chgData name="魏 星达" userId="ca17b13798aa44f7" providerId="LiveId" clId="{A02F687D-1E8E-CA49-B66F-62A7EEC91250}" dt="2021-09-09T05:49:26.128" v="582"/>
          <ac:cxnSpMkLst>
            <pc:docMk/>
            <pc:sldMk cId="2748150672" sldId="2442"/>
            <ac:cxnSpMk id="7" creationId="{7BBF5465-E2BA-354B-AF5D-2019666ECFCC}"/>
          </ac:cxnSpMkLst>
        </pc:cxnChg>
      </pc:sldChg>
      <pc:sldChg chg="modSp new mod">
        <pc:chgData name="魏 星达" userId="ca17b13798aa44f7" providerId="LiveId" clId="{A02F687D-1E8E-CA49-B66F-62A7EEC91250}" dt="2021-09-09T05:50:27.265" v="596" actId="207"/>
        <pc:sldMkLst>
          <pc:docMk/>
          <pc:sldMk cId="599862411" sldId="2443"/>
        </pc:sldMkLst>
        <pc:spChg chg="mod">
          <ac:chgData name="魏 星达" userId="ca17b13798aa44f7" providerId="LiveId" clId="{A02F687D-1E8E-CA49-B66F-62A7EEC91250}" dt="2021-09-09T05:49:38.805" v="583"/>
          <ac:spMkLst>
            <pc:docMk/>
            <pc:sldMk cId="599862411" sldId="2443"/>
            <ac:spMk id="2" creationId="{571FEA5A-5ABD-2A41-8235-BEBAE965C9CC}"/>
          </ac:spMkLst>
        </pc:spChg>
        <pc:spChg chg="mod">
          <ac:chgData name="魏 星达" userId="ca17b13798aa44f7" providerId="LiveId" clId="{A02F687D-1E8E-CA49-B66F-62A7EEC91250}" dt="2021-09-09T05:50:27.265" v="596" actId="207"/>
          <ac:spMkLst>
            <pc:docMk/>
            <pc:sldMk cId="599862411" sldId="2443"/>
            <ac:spMk id="3" creationId="{40FF42E8-C0FD-264F-9213-2335BE92317C}"/>
          </ac:spMkLst>
        </pc:spChg>
      </pc:sldChg>
      <pc:sldChg chg="del">
        <pc:chgData name="魏 星达" userId="ca17b13798aa44f7" providerId="LiveId" clId="{A02F687D-1E8E-CA49-B66F-62A7EEC91250}" dt="2021-09-09T01:00:24.246" v="66" actId="2696"/>
        <pc:sldMkLst>
          <pc:docMk/>
          <pc:sldMk cId="634769711" sldId="2443"/>
        </pc:sldMkLst>
      </pc:sldChg>
      <pc:sldChg chg="del">
        <pc:chgData name="魏 星达" userId="ca17b13798aa44f7" providerId="LiveId" clId="{A02F687D-1E8E-CA49-B66F-62A7EEC91250}" dt="2021-09-09T01:00:24.403" v="67" actId="2696"/>
        <pc:sldMkLst>
          <pc:docMk/>
          <pc:sldMk cId="131122047" sldId="2444"/>
        </pc:sldMkLst>
      </pc:sldChg>
      <pc:sldChg chg="addSp delSp modSp new mod">
        <pc:chgData name="魏 星达" userId="ca17b13798aa44f7" providerId="LiveId" clId="{A02F687D-1E8E-CA49-B66F-62A7EEC91250}" dt="2021-09-16T09:37:37.396" v="3148" actId="113"/>
        <pc:sldMkLst>
          <pc:docMk/>
          <pc:sldMk cId="982543224" sldId="2444"/>
        </pc:sldMkLst>
        <pc:spChg chg="mod">
          <ac:chgData name="魏 星达" userId="ca17b13798aa44f7" providerId="LiveId" clId="{A02F687D-1E8E-CA49-B66F-62A7EEC91250}" dt="2021-09-09T07:43:42.733" v="2064" actId="20577"/>
          <ac:spMkLst>
            <pc:docMk/>
            <pc:sldMk cId="982543224" sldId="2444"/>
            <ac:spMk id="2" creationId="{CE2C5409-4BFE-CD46-A69A-8EDE431EF5B8}"/>
          </ac:spMkLst>
        </pc:spChg>
        <pc:spChg chg="del">
          <ac:chgData name="魏 星达" userId="ca17b13798aa44f7" providerId="LiveId" clId="{A02F687D-1E8E-CA49-B66F-62A7EEC91250}" dt="2021-09-09T07:43:46.079" v="2065" actId="478"/>
          <ac:spMkLst>
            <pc:docMk/>
            <pc:sldMk cId="982543224" sldId="2444"/>
            <ac:spMk id="3" creationId="{CEF33A55-F18A-E842-B373-87BBF7A3853D}"/>
          </ac:spMkLst>
        </pc:spChg>
        <pc:spChg chg="add del mod">
          <ac:chgData name="魏 星达" userId="ca17b13798aa44f7" providerId="LiveId" clId="{A02F687D-1E8E-CA49-B66F-62A7EEC91250}" dt="2021-09-09T07:43:49.866" v="2067"/>
          <ac:spMkLst>
            <pc:docMk/>
            <pc:sldMk cId="982543224" sldId="2444"/>
            <ac:spMk id="5" creationId="{C1365AD9-C8FA-F947-AD6C-3B4A63A389B5}"/>
          </ac:spMkLst>
        </pc:spChg>
        <pc:spChg chg="add mod">
          <ac:chgData name="魏 星达" userId="ca17b13798aa44f7" providerId="LiveId" clId="{A02F687D-1E8E-CA49-B66F-62A7EEC91250}" dt="2021-09-16T09:37:37.396" v="3148" actId="113"/>
          <ac:spMkLst>
            <pc:docMk/>
            <pc:sldMk cId="982543224" sldId="2444"/>
            <ac:spMk id="6" creationId="{D9EA67AA-C596-C748-A16C-0D06728BBED6}"/>
          </ac:spMkLst>
        </pc:spChg>
        <pc:picChg chg="add del mod">
          <ac:chgData name="魏 星达" userId="ca17b13798aa44f7" providerId="LiveId" clId="{A02F687D-1E8E-CA49-B66F-62A7EEC91250}" dt="2021-09-09T07:53:38.307" v="2799" actId="478"/>
          <ac:picMkLst>
            <pc:docMk/>
            <pc:sldMk cId="982543224" sldId="2444"/>
            <ac:picMk id="7" creationId="{968B8749-D71B-A74C-B7FD-4799D5A2D54D}"/>
          </ac:picMkLst>
        </pc:picChg>
      </pc:sldChg>
      <pc:sldChg chg="modSp new del">
        <pc:chgData name="魏 星达" userId="ca17b13798aa44f7" providerId="LiveId" clId="{A02F687D-1E8E-CA49-B66F-62A7EEC91250}" dt="2021-09-09T05:56:49.795" v="607" actId="2696"/>
        <pc:sldMkLst>
          <pc:docMk/>
          <pc:sldMk cId="2092955537" sldId="2444"/>
        </pc:sldMkLst>
        <pc:spChg chg="mod">
          <ac:chgData name="魏 星达" userId="ca17b13798aa44f7" providerId="LiveId" clId="{A02F687D-1E8E-CA49-B66F-62A7EEC91250}" dt="2021-09-09T05:55:46.447" v="598"/>
          <ac:spMkLst>
            <pc:docMk/>
            <pc:sldMk cId="2092955537" sldId="2444"/>
            <ac:spMk id="2" creationId="{F66C5222-6DC5-224E-93C6-459EFF569555}"/>
          </ac:spMkLst>
        </pc:spChg>
      </pc:sldChg>
      <pc:sldChg chg="modSp new mod">
        <pc:chgData name="魏 星达" userId="ca17b13798aa44f7" providerId="LiveId" clId="{A02F687D-1E8E-CA49-B66F-62A7EEC91250}" dt="2021-09-16T09:39:08.714" v="3252" actId="2711"/>
        <pc:sldMkLst>
          <pc:docMk/>
          <pc:sldMk cId="3217001079" sldId="2445"/>
        </pc:sldMkLst>
        <pc:spChg chg="mod">
          <ac:chgData name="魏 星达" userId="ca17b13798aa44f7" providerId="LiveId" clId="{A02F687D-1E8E-CA49-B66F-62A7EEC91250}" dt="2021-09-16T09:38:32.842" v="3164" actId="20577"/>
          <ac:spMkLst>
            <pc:docMk/>
            <pc:sldMk cId="3217001079" sldId="2445"/>
            <ac:spMk id="2" creationId="{27B5B69A-BF36-CE40-A85E-E28F1D3EBA18}"/>
          </ac:spMkLst>
        </pc:spChg>
        <pc:spChg chg="mod">
          <ac:chgData name="魏 星达" userId="ca17b13798aa44f7" providerId="LiveId" clId="{A02F687D-1E8E-CA49-B66F-62A7EEC91250}" dt="2021-09-16T09:39:08.714" v="3252" actId="2711"/>
          <ac:spMkLst>
            <pc:docMk/>
            <pc:sldMk cId="3217001079" sldId="2445"/>
            <ac:spMk id="3" creationId="{BD5200DA-CB81-1441-BD2F-80138A953E88}"/>
          </ac:spMkLst>
        </pc:spChg>
      </pc:sldChg>
      <pc:sldChg chg="del">
        <pc:chgData name="魏 星达" userId="ca17b13798aa44f7" providerId="LiveId" clId="{A02F687D-1E8E-CA49-B66F-62A7EEC91250}" dt="2021-09-09T01:00:24.561" v="68" actId="2696"/>
        <pc:sldMkLst>
          <pc:docMk/>
          <pc:sldMk cId="3438708797" sldId="2445"/>
        </pc:sldMkLst>
      </pc:sldChg>
      <pc:sldChg chg="del">
        <pc:chgData name="魏 星达" userId="ca17b13798aa44f7" providerId="LiveId" clId="{A02F687D-1E8E-CA49-B66F-62A7EEC91250}" dt="2021-09-09T01:00:24.740" v="69" actId="2696"/>
        <pc:sldMkLst>
          <pc:docMk/>
          <pc:sldMk cId="3717355801" sldId="2446"/>
        </pc:sldMkLst>
      </pc:sldChg>
      <pc:sldChg chg="modSp new mod">
        <pc:chgData name="魏 星达" userId="ca17b13798aa44f7" providerId="LiveId" clId="{A02F687D-1E8E-CA49-B66F-62A7EEC91250}" dt="2021-09-09T08:48:47.682" v="2912" actId="207"/>
        <pc:sldMkLst>
          <pc:docMk/>
          <pc:sldMk cId="3810933418" sldId="2446"/>
        </pc:sldMkLst>
        <pc:spChg chg="mod">
          <ac:chgData name="魏 星达" userId="ca17b13798aa44f7" providerId="LiveId" clId="{A02F687D-1E8E-CA49-B66F-62A7EEC91250}" dt="2021-09-09T08:48:04.342" v="2901" actId="2711"/>
          <ac:spMkLst>
            <pc:docMk/>
            <pc:sldMk cId="3810933418" sldId="2446"/>
            <ac:spMk id="2" creationId="{4287D90C-54EF-274F-9D56-4DB56E7BC274}"/>
          </ac:spMkLst>
        </pc:spChg>
        <pc:spChg chg="mod">
          <ac:chgData name="魏 星达" userId="ca17b13798aa44f7" providerId="LiveId" clId="{A02F687D-1E8E-CA49-B66F-62A7EEC91250}" dt="2021-09-09T08:48:47.682" v="2912" actId="207"/>
          <ac:spMkLst>
            <pc:docMk/>
            <pc:sldMk cId="3810933418" sldId="2446"/>
            <ac:spMk id="3" creationId="{AFB296E5-5D3E-134D-B71F-25E1EAB91EFA}"/>
          </ac:spMkLst>
        </pc:spChg>
      </pc:sldChg>
      <pc:sldChg chg="del">
        <pc:chgData name="魏 星达" userId="ca17b13798aa44f7" providerId="LiveId" clId="{A02F687D-1E8E-CA49-B66F-62A7EEC91250}" dt="2021-09-09T01:00:24.883" v="70" actId="2696"/>
        <pc:sldMkLst>
          <pc:docMk/>
          <pc:sldMk cId="1169239132" sldId="2447"/>
        </pc:sldMkLst>
      </pc:sldChg>
      <pc:sldChg chg="addSp delSp modSp new mod">
        <pc:chgData name="魏 星达" userId="ca17b13798aa44f7" providerId="LiveId" clId="{A02F687D-1E8E-CA49-B66F-62A7EEC91250}" dt="2021-09-09T09:01:17.353" v="2934"/>
        <pc:sldMkLst>
          <pc:docMk/>
          <pc:sldMk cId="1422967193" sldId="2447"/>
        </pc:sldMkLst>
        <pc:spChg chg="mod">
          <ac:chgData name="魏 星达" userId="ca17b13798aa44f7" providerId="LiveId" clId="{A02F687D-1E8E-CA49-B66F-62A7EEC91250}" dt="2021-09-09T08:49:22.100" v="2917" actId="2711"/>
          <ac:spMkLst>
            <pc:docMk/>
            <pc:sldMk cId="1422967193" sldId="2447"/>
            <ac:spMk id="2" creationId="{F174D01A-87AF-B645-AF05-65C87B474287}"/>
          </ac:spMkLst>
        </pc:spChg>
        <pc:spChg chg="mod">
          <ac:chgData name="魏 星达" userId="ca17b13798aa44f7" providerId="LiveId" clId="{A02F687D-1E8E-CA49-B66F-62A7EEC91250}" dt="2021-09-09T08:50:10.185" v="2930" actId="2711"/>
          <ac:spMkLst>
            <pc:docMk/>
            <pc:sldMk cId="1422967193" sldId="2447"/>
            <ac:spMk id="3" creationId="{A3002DC5-A910-8548-A117-142B32A099B0}"/>
          </ac:spMkLst>
        </pc:spChg>
        <pc:spChg chg="add del mod">
          <ac:chgData name="魏 星达" userId="ca17b13798aa44f7" providerId="LiveId" clId="{A02F687D-1E8E-CA49-B66F-62A7EEC91250}" dt="2021-09-09T09:01:17.353" v="2934"/>
          <ac:spMkLst>
            <pc:docMk/>
            <pc:sldMk cId="1422967193" sldId="2447"/>
            <ac:spMk id="5" creationId="{26F27C82-D57F-0146-82B1-3BD89258B335}"/>
          </ac:spMkLst>
        </pc:spChg>
      </pc:sldChg>
      <pc:sldChg chg="new">
        <pc:chgData name="魏 星达" userId="ca17b13798aa44f7" providerId="LiveId" clId="{A02F687D-1E8E-CA49-B66F-62A7EEC91250}" dt="2021-09-09T09:01:15.043" v="2932" actId="680"/>
        <pc:sldMkLst>
          <pc:docMk/>
          <pc:sldMk cId="2303685900" sldId="2448"/>
        </pc:sldMkLst>
      </pc:sldChg>
      <pc:sldChg chg="del">
        <pc:chgData name="魏 星达" userId="ca17b13798aa44f7" providerId="LiveId" clId="{A02F687D-1E8E-CA49-B66F-62A7EEC91250}" dt="2021-09-09T01:00:24.998" v="71" actId="2696"/>
        <pc:sldMkLst>
          <pc:docMk/>
          <pc:sldMk cId="4213489535" sldId="2448"/>
        </pc:sldMkLst>
      </pc:sldChg>
      <pc:sldChg chg="del">
        <pc:chgData name="魏 星达" userId="ca17b13798aa44f7" providerId="LiveId" clId="{A02F687D-1E8E-CA49-B66F-62A7EEC91250}" dt="2021-09-09T01:00:25.183" v="72" actId="2696"/>
        <pc:sldMkLst>
          <pc:docMk/>
          <pc:sldMk cId="453647886" sldId="2449"/>
        </pc:sldMkLst>
      </pc:sldChg>
      <pc:sldChg chg="addSp modSp add mod">
        <pc:chgData name="魏 星达" userId="ca17b13798aa44f7" providerId="LiveId" clId="{A02F687D-1E8E-CA49-B66F-62A7EEC91250}" dt="2021-09-09T09:02:06.550" v="2954" actId="2085"/>
        <pc:sldMkLst>
          <pc:docMk/>
          <pc:sldMk cId="2900133323" sldId="2449"/>
        </pc:sldMkLst>
        <pc:spChg chg="mod">
          <ac:chgData name="魏 星达" userId="ca17b13798aa44f7" providerId="LiveId" clId="{A02F687D-1E8E-CA49-B66F-62A7EEC91250}" dt="2021-09-09T09:01:28.493" v="2949" actId="20577"/>
          <ac:spMkLst>
            <pc:docMk/>
            <pc:sldMk cId="2900133323" sldId="2449"/>
            <ac:spMk id="2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2:06.550" v="2954" actId="2085"/>
          <ac:spMkLst>
            <pc:docMk/>
            <pc:sldMk cId="2900133323" sldId="2449"/>
            <ac:spMk id="5" creationId="{BB11BADF-3F15-0D43-BAED-0A328D7AE94B}"/>
          </ac:spMkLst>
        </pc:spChg>
      </pc:sldChg>
      <pc:sldChg chg="addSp delSp modSp add mod">
        <pc:chgData name="魏 星达" userId="ca17b13798aa44f7" providerId="LiveId" clId="{A02F687D-1E8E-CA49-B66F-62A7EEC91250}" dt="2021-09-09T09:05:10.193" v="3037"/>
        <pc:sldMkLst>
          <pc:docMk/>
          <pc:sldMk cId="389931959" sldId="2450"/>
        </pc:sldMkLst>
        <pc:spChg chg="add del mod">
          <ac:chgData name="魏 星达" userId="ca17b13798aa44f7" providerId="LiveId" clId="{A02F687D-1E8E-CA49-B66F-62A7EEC91250}" dt="2021-09-09T09:05:10.193" v="3037"/>
          <ac:spMkLst>
            <pc:docMk/>
            <pc:sldMk cId="389931959" sldId="2450"/>
            <ac:spMk id="3" creationId="{1CBEB6A3-8766-524A-9CF9-16BBAF00F59C}"/>
          </ac:spMkLst>
        </pc:spChg>
        <pc:spChg chg="mod">
          <ac:chgData name="魏 星达" userId="ca17b13798aa44f7" providerId="LiveId" clId="{A02F687D-1E8E-CA49-B66F-62A7EEC91250}" dt="2021-09-09T09:04:49.657" v="3035" actId="948"/>
          <ac:spMkLst>
            <pc:docMk/>
            <pc:sldMk cId="389931959" sldId="2450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1:00:25.334" v="73" actId="2696"/>
        <pc:sldMkLst>
          <pc:docMk/>
          <pc:sldMk cId="3533846024" sldId="2450"/>
        </pc:sldMkLst>
      </pc:sldChg>
      <pc:sldChg chg="modSp add mod">
        <pc:chgData name="魏 星达" userId="ca17b13798aa44f7" providerId="LiveId" clId="{A02F687D-1E8E-CA49-B66F-62A7EEC91250}" dt="2021-09-09T09:09:17.087" v="3089" actId="1076"/>
        <pc:sldMkLst>
          <pc:docMk/>
          <pc:sldMk cId="200927322" sldId="2451"/>
        </pc:sldMkLst>
        <pc:spChg chg="mod">
          <ac:chgData name="魏 星达" userId="ca17b13798aa44f7" providerId="LiveId" clId="{A02F687D-1E8E-CA49-B66F-62A7EEC91250}" dt="2021-09-09T09:09:17.087" v="3089" actId="1076"/>
          <ac:spMkLst>
            <pc:docMk/>
            <pc:sldMk cId="200927322" sldId="2451"/>
            <ac:spMk id="3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1:00:27.922" v="86" actId="2696"/>
        <pc:sldMkLst>
          <pc:docMk/>
          <pc:sldMk cId="839293459" sldId="2452"/>
        </pc:sldMkLst>
      </pc:sldChg>
      <pc:sldChg chg="addSp modSp add mod">
        <pc:chgData name="魏 星达" userId="ca17b13798aa44f7" providerId="LiveId" clId="{A02F687D-1E8E-CA49-B66F-62A7EEC91250}" dt="2021-09-09T09:09:12.800" v="3088" actId="1076"/>
        <pc:sldMkLst>
          <pc:docMk/>
          <pc:sldMk cId="1383398276" sldId="2452"/>
        </pc:sldMkLst>
        <pc:spChg chg="mod">
          <ac:chgData name="魏 星达" userId="ca17b13798aa44f7" providerId="LiveId" clId="{A02F687D-1E8E-CA49-B66F-62A7EEC91250}" dt="2021-09-09T09:09:12.800" v="3088" actId="1076"/>
          <ac:spMkLst>
            <pc:docMk/>
            <pc:sldMk cId="1383398276" sldId="2452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7:44.486" v="3076" actId="113"/>
          <ac:spMkLst>
            <pc:docMk/>
            <pc:sldMk cId="1383398276" sldId="2452"/>
            <ac:spMk id="5" creationId="{32685CAE-108F-754E-A5A0-03477DAC743F}"/>
          </ac:spMkLst>
        </pc:spChg>
      </pc:sldChg>
      <pc:sldChg chg="del">
        <pc:chgData name="魏 星达" userId="ca17b13798aa44f7" providerId="LiveId" clId="{A02F687D-1E8E-CA49-B66F-62A7EEC91250}" dt="2021-09-09T01:00:28.085" v="87" actId="2696"/>
        <pc:sldMkLst>
          <pc:docMk/>
          <pc:sldMk cId="230939582" sldId="2453"/>
        </pc:sldMkLst>
      </pc:sldChg>
      <pc:sldChg chg="addSp modSp add mod">
        <pc:chgData name="魏 星达" userId="ca17b13798aa44f7" providerId="LiveId" clId="{A02F687D-1E8E-CA49-B66F-62A7EEC91250}" dt="2021-09-09T09:09:23.933" v="3090" actId="1076"/>
        <pc:sldMkLst>
          <pc:docMk/>
          <pc:sldMk cId="2672519222" sldId="2453"/>
        </pc:sldMkLst>
        <pc:spChg chg="mod">
          <ac:chgData name="魏 星达" userId="ca17b13798aa44f7" providerId="LiveId" clId="{A02F687D-1E8E-CA49-B66F-62A7EEC91250}" dt="2021-09-09T09:09:23.933" v="3090" actId="1076"/>
          <ac:spMkLst>
            <pc:docMk/>
            <pc:sldMk cId="2672519222" sldId="2453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8:53.031" v="3086" actId="113"/>
          <ac:spMkLst>
            <pc:docMk/>
            <pc:sldMk cId="2672519222" sldId="2453"/>
            <ac:spMk id="5" creationId="{76356FFF-D7B3-7040-BCF8-0C0C3DF35681}"/>
          </ac:spMkLst>
        </pc:spChg>
      </pc:sldChg>
      <pc:sldChg chg="modSp add mod">
        <pc:chgData name="魏 星达" userId="ca17b13798aa44f7" providerId="LiveId" clId="{A02F687D-1E8E-CA49-B66F-62A7EEC91250}" dt="2021-09-09T09:10:36.780" v="3097"/>
        <pc:sldMkLst>
          <pc:docMk/>
          <pc:sldMk cId="2006893257" sldId="2454"/>
        </pc:sldMkLst>
        <pc:spChg chg="mod">
          <ac:chgData name="魏 星达" userId="ca17b13798aa44f7" providerId="LiveId" clId="{A02F687D-1E8E-CA49-B66F-62A7EEC91250}" dt="2021-09-09T09:10:24.140" v="3095" actId="113"/>
          <ac:spMkLst>
            <pc:docMk/>
            <pc:sldMk cId="2006893257" sldId="2454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0:36.780" v="3097"/>
          <ac:spMkLst>
            <pc:docMk/>
            <pc:sldMk cId="2006893257" sldId="2454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8.715" v="89" actId="2696"/>
        <pc:sldMkLst>
          <pc:docMk/>
          <pc:sldMk cId="3392463987" sldId="2454"/>
        </pc:sldMkLst>
      </pc:sldChg>
      <pc:sldChg chg="add del">
        <pc:chgData name="魏 星达" userId="ca17b13798aa44f7" providerId="LiveId" clId="{A02F687D-1E8E-CA49-B66F-62A7EEC91250}" dt="2021-09-09T09:10:49.936" v="3099"/>
        <pc:sldMkLst>
          <pc:docMk/>
          <pc:sldMk cId="1594131602" sldId="2455"/>
        </pc:sldMkLst>
      </pc:sldChg>
      <pc:sldChg chg="modSp add mod">
        <pc:chgData name="魏 星达" userId="ca17b13798aa44f7" providerId="LiveId" clId="{A02F687D-1E8E-CA49-B66F-62A7EEC91250}" dt="2021-09-09T09:11:31.307" v="3108" actId="207"/>
        <pc:sldMkLst>
          <pc:docMk/>
          <pc:sldMk cId="2245987874" sldId="2455"/>
        </pc:sldMkLst>
        <pc:spChg chg="mod">
          <ac:chgData name="魏 星达" userId="ca17b13798aa44f7" providerId="LiveId" clId="{A02F687D-1E8E-CA49-B66F-62A7EEC91250}" dt="2021-09-09T09:11:31.307" v="3108" actId="207"/>
          <ac:spMkLst>
            <pc:docMk/>
            <pc:sldMk cId="2245987874" sldId="2455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1:19.420" v="3107"/>
          <ac:spMkLst>
            <pc:docMk/>
            <pc:sldMk cId="2245987874" sldId="2455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9.187" v="90" actId="2696"/>
        <pc:sldMkLst>
          <pc:docMk/>
          <pc:sldMk cId="4023493979" sldId="2455"/>
        </pc:sldMkLst>
      </pc:sldChg>
      <pc:sldChg chg="addSp delSp modSp add mod">
        <pc:chgData name="魏 星达" userId="ca17b13798aa44f7" providerId="LiveId" clId="{A02F687D-1E8E-CA49-B66F-62A7EEC91250}" dt="2021-09-09T09:12:29.302" v="3121" actId="207"/>
        <pc:sldMkLst>
          <pc:docMk/>
          <pc:sldMk cId="74818885" sldId="2456"/>
        </pc:sldMkLst>
        <pc:spChg chg="del">
          <ac:chgData name="魏 星达" userId="ca17b13798aa44f7" providerId="LiveId" clId="{A02F687D-1E8E-CA49-B66F-62A7EEC91250}" dt="2021-09-09T09:11:58.362" v="3110" actId="478"/>
          <ac:spMkLst>
            <pc:docMk/>
            <pc:sldMk cId="74818885" sldId="2456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2:29.302" v="3121" actId="207"/>
          <ac:spMkLst>
            <pc:docMk/>
            <pc:sldMk cId="74818885" sldId="2456"/>
            <ac:spMk id="5" creationId="{76356FFF-D7B3-7040-BCF8-0C0C3DF35681}"/>
          </ac:spMkLst>
        </pc:spChg>
        <pc:spChg chg="add del mod">
          <ac:chgData name="魏 星达" userId="ca17b13798aa44f7" providerId="LiveId" clId="{A02F687D-1E8E-CA49-B66F-62A7EEC91250}" dt="2021-09-09T09:12:06.348" v="3112" actId="478"/>
          <ac:spMkLst>
            <pc:docMk/>
            <pc:sldMk cId="74818885" sldId="2456"/>
            <ac:spMk id="7" creationId="{208F6D39-52F3-A043-AD6D-CFC8E123200D}"/>
          </ac:spMkLst>
        </pc:spChg>
        <pc:spChg chg="add mod">
          <ac:chgData name="魏 星达" userId="ca17b13798aa44f7" providerId="LiveId" clId="{A02F687D-1E8E-CA49-B66F-62A7EEC91250}" dt="2021-09-09T09:12:03.849" v="3111"/>
          <ac:spMkLst>
            <pc:docMk/>
            <pc:sldMk cId="74818885" sldId="2456"/>
            <ac:spMk id="8" creationId="{9023AC2D-D090-BD4E-8A81-496D79732AA2}"/>
          </ac:spMkLst>
        </pc:spChg>
      </pc:sldChg>
      <pc:sldChg chg="del">
        <pc:chgData name="魏 星达" userId="ca17b13798aa44f7" providerId="LiveId" clId="{A02F687D-1E8E-CA49-B66F-62A7EEC91250}" dt="2021-09-09T01:00:35.856" v="91" actId="2696"/>
        <pc:sldMkLst>
          <pc:docMk/>
          <pc:sldMk cId="2371754013" sldId="2456"/>
        </pc:sldMkLst>
      </pc:sldChg>
      <pc:sldChg chg="del">
        <pc:chgData name="魏 星达" userId="ca17b13798aa44f7" providerId="LiveId" clId="{A02F687D-1E8E-CA49-B66F-62A7EEC91250}" dt="2021-09-09T01:00:36.048" v="92" actId="2696"/>
        <pc:sldMkLst>
          <pc:docMk/>
          <pc:sldMk cId="63493472" sldId="2457"/>
        </pc:sldMkLst>
      </pc:sldChg>
      <pc:sldChg chg="modSp add del mod">
        <pc:chgData name="魏 星达" userId="ca17b13798aa44f7" providerId="LiveId" clId="{A02F687D-1E8E-CA49-B66F-62A7EEC91250}" dt="2021-09-09T09:13:57.385" v="3141" actId="2696"/>
        <pc:sldMkLst>
          <pc:docMk/>
          <pc:sldMk cId="2010478930" sldId="2457"/>
        </pc:sldMkLst>
        <pc:spChg chg="mod">
          <ac:chgData name="魏 星达" userId="ca17b13798aa44f7" providerId="LiveId" clId="{A02F687D-1E8E-CA49-B66F-62A7EEC91250}" dt="2021-09-09T09:12:57.934" v="3123" actId="27636"/>
          <ac:spMkLst>
            <pc:docMk/>
            <pc:sldMk cId="2010478930" sldId="2457"/>
            <ac:spMk id="2" creationId="{00000000-0000-0000-0000-000000000000}"/>
          </ac:spMkLst>
        </pc:spChg>
      </pc:sldChg>
      <pc:sldChg chg="modSp new mod">
        <pc:chgData name="魏 星达" userId="ca17b13798aa44f7" providerId="LiveId" clId="{A02F687D-1E8E-CA49-B66F-62A7EEC91250}" dt="2021-09-09T09:13:49.053" v="3140" actId="207"/>
        <pc:sldMkLst>
          <pc:docMk/>
          <pc:sldMk cId="3910951367" sldId="2458"/>
        </pc:sldMkLst>
        <pc:spChg chg="mod">
          <ac:chgData name="魏 星达" userId="ca17b13798aa44f7" providerId="LiveId" clId="{A02F687D-1E8E-CA49-B66F-62A7EEC91250}" dt="2021-09-09T09:13:10.456" v="3125"/>
          <ac:spMkLst>
            <pc:docMk/>
            <pc:sldMk cId="3910951367" sldId="2458"/>
            <ac:spMk id="2" creationId="{7F831472-BA83-6D41-B7B4-17B04B44696D}"/>
          </ac:spMkLst>
        </pc:spChg>
        <pc:spChg chg="mod">
          <ac:chgData name="魏 星达" userId="ca17b13798aa44f7" providerId="LiveId" clId="{A02F687D-1E8E-CA49-B66F-62A7EEC91250}" dt="2021-09-09T09:13:49.053" v="3140" actId="207"/>
          <ac:spMkLst>
            <pc:docMk/>
            <pc:sldMk cId="3910951367" sldId="2458"/>
            <ac:spMk id="3" creationId="{22155611-73DA-FE4A-88A8-BC519EA1E492}"/>
          </ac:spMkLst>
        </pc:spChg>
      </pc:sldChg>
      <pc:sldChg chg="modSp add mod">
        <pc:chgData name="魏 星达" userId="ca17b13798aa44f7" providerId="LiveId" clId="{A02F687D-1E8E-CA49-B66F-62A7EEC91250}" dt="2021-09-09T09:14:11.375" v="3146" actId="113"/>
        <pc:sldMkLst>
          <pc:docMk/>
          <pc:sldMk cId="1611674612" sldId="2459"/>
        </pc:sldMkLst>
        <pc:spChg chg="mod">
          <ac:chgData name="魏 星达" userId="ca17b13798aa44f7" providerId="LiveId" clId="{A02F687D-1E8E-CA49-B66F-62A7EEC91250}" dt="2021-09-09T09:13:59.608" v="3143" actId="27636"/>
          <ac:spMkLst>
            <pc:docMk/>
            <pc:sldMk cId="1611674612" sldId="2459"/>
            <ac:spMk id="2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7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8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0:58:14.398" v="138" actId="2696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75CCE3A2-A443-534E-9148-3643B39C005F}"/>
    <pc:docChg chg="modSld">
      <pc:chgData name="魏 星达" userId="ca17b13798aa44f7" providerId="LiveId" clId="{75CCE3A2-A443-534E-9148-3643B39C005F}" dt="2022-08-31T11:01:22.331" v="1" actId="20577"/>
      <pc:docMkLst>
        <pc:docMk/>
      </pc:docMkLst>
      <pc:sldChg chg="modSp mod">
        <pc:chgData name="魏 星达" userId="ca17b13798aa44f7" providerId="LiveId" clId="{75CCE3A2-A443-534E-9148-3643B39C005F}" dt="2022-08-31T11:01:22.331" v="1" actId="20577"/>
        <pc:sldMkLst>
          <pc:docMk/>
          <pc:sldMk cId="3628960693" sldId="2241"/>
        </pc:sldMkLst>
        <pc:spChg chg="mod">
          <ac:chgData name="魏 星达" userId="ca17b13798aa44f7" providerId="LiveId" clId="{75CCE3A2-A443-534E-9148-3643B39C005F}" dt="2022-08-31T11:01:22.331" v="1" actId="20577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2022/9/22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7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48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6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92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91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File System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API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and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Disk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I/O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Review: 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Implementing the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file system API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73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7FEC3-06DD-364D-B430-508C848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Sidebar: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" altLang="zh-CN" dirty="0"/>
              <a:t>vs.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37EAA-EB2A-9F4A-9646-360CD189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-US" altLang="zh-CN" dirty="0"/>
              <a:t>and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kumimoji="1" lang="en" altLang="zh-CN" dirty="0"/>
              <a:t>provides you with buffering I</a:t>
            </a:r>
            <a:r>
              <a:rPr kumimoji="1" lang="en-US" altLang="zh-CN" dirty="0"/>
              <a:t>/</a:t>
            </a:r>
            <a:r>
              <a:rPr kumimoji="1" lang="en" altLang="zh-CN" dirty="0"/>
              <a:t>O that may turn out </a:t>
            </a:r>
            <a:br>
              <a:rPr kumimoji="1" lang="en" altLang="zh-CN" dirty="0"/>
            </a:br>
            <a:r>
              <a:rPr kumimoji="1" lang="en" altLang="zh-CN" dirty="0"/>
              <a:t>to be a lot faster than what you're doing with 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EFC0A3-AA52-7149-9B78-62F88FF6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8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Owner ID</a:t>
            </a:r>
          </a:p>
          <a:p>
            <a:pPr lvl="1"/>
            <a:r>
              <a:rPr lang="en-US" altLang="zh-CN" dirty="0"/>
              <a:t>User ID and group ID that own this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changed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Types of permission</a:t>
            </a:r>
          </a:p>
          <a:p>
            <a:pPr lvl="1"/>
            <a:r>
              <a:rPr lang="en-US" altLang="zh-CN" dirty="0"/>
              <a:t>Owner, group, other</a:t>
            </a:r>
          </a:p>
          <a:p>
            <a:pPr lvl="1"/>
            <a:r>
              <a:rPr lang="en-US" altLang="zh-CN" dirty="0"/>
              <a:t>Read, write, execute</a:t>
            </a:r>
          </a:p>
          <a:p>
            <a:r>
              <a:rPr lang="en-US" altLang="zh-CN" dirty="0"/>
              <a:t>Time stamps</a:t>
            </a:r>
          </a:p>
          <a:p>
            <a:pPr lvl="1"/>
            <a:r>
              <a:rPr lang="en-US" altLang="zh-CN" dirty="0"/>
              <a:t>Last access (by READ)</a:t>
            </a:r>
          </a:p>
          <a:p>
            <a:pPr lvl="1"/>
            <a:r>
              <a:rPr lang="en-US" altLang="zh-CN" dirty="0"/>
              <a:t>Last modification (by WRITE)</a:t>
            </a:r>
          </a:p>
          <a:p>
            <a:pPr lvl="1"/>
            <a:r>
              <a:rPr lang="en-US" altLang="zh-CN" dirty="0"/>
              <a:t>Last change of </a:t>
            </a:r>
            <a:r>
              <a:rPr lang="en-US" altLang="zh-CN" dirty="0" err="1"/>
              <a:t>inode</a:t>
            </a:r>
            <a:r>
              <a:rPr lang="en-US" altLang="zh-CN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1549A1-8255-304A-A8C4-8D48EB1AF73A}"/>
              </a:ext>
            </a:extLst>
          </p:cNvPr>
          <p:cNvSpPr txBox="1"/>
          <p:nvPr/>
        </p:nvSpPr>
        <p:spPr>
          <a:xfrm>
            <a:off x="4827282" y="2133920"/>
            <a:ext cx="38365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userid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groupid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mode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--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zh-CN" altLang="en-US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076056" y="3361555"/>
            <a:ext cx="2160240" cy="1573131"/>
          </a:xfrm>
          <a:prstGeom prst="rect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949579-1CA4-6241-90B1-037C37CF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4B0C9-EAF2-DC4A-B882-E020105F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594A5-B53A-5F49-AD4A-77CC9627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5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0" dirty="0"/>
              <a:t>Each process starts with three </a:t>
            </a:r>
            <a:r>
              <a:rPr lang="en-US" altLang="zh-CN" dirty="0">
                <a:solidFill>
                  <a:srgbClr val="BE384B"/>
                </a:solidFill>
              </a:rPr>
              <a:t>default open files</a:t>
            </a:r>
          </a:p>
          <a:p>
            <a:pPr lvl="1"/>
            <a:r>
              <a:rPr lang="en-US" altLang="zh-CN" dirty="0"/>
              <a:t>Standard in(stdin)</a:t>
            </a:r>
            <a:r>
              <a:rPr lang="en-US" altLang="zh-CN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out(</a:t>
            </a:r>
            <a:r>
              <a:rPr lang="en-US" altLang="zh-CN" dirty="0" err="1"/>
              <a:t>stdout</a:t>
            </a:r>
            <a:r>
              <a:rPr lang="en-US" altLang="zh-CN" dirty="0"/>
              <a:t>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error(stderr):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</a:p>
          <a:p>
            <a:r>
              <a:rPr lang="en-US" altLang="zh-CN" b="0" dirty="0"/>
              <a:t>Can also use </a:t>
            </a:r>
            <a:r>
              <a:rPr lang="en-US" altLang="zh-CN" b="0" dirty="0" err="1"/>
              <a:t>fd</a:t>
            </a:r>
            <a:r>
              <a:rPr lang="en-US" altLang="zh-CN" b="0" dirty="0"/>
              <a:t> to name opened </a:t>
            </a:r>
            <a:r>
              <a:rPr lang="en-US" altLang="zh-CN" dirty="0">
                <a:solidFill>
                  <a:srgbClr val="BE384B"/>
                </a:solidFill>
              </a:rPr>
              <a:t>devices</a:t>
            </a:r>
          </a:p>
          <a:p>
            <a:pPr lvl="1"/>
            <a:r>
              <a:rPr lang="en-US" altLang="zh-CN" dirty="0"/>
              <a:t>Keyboard, display, etc.</a:t>
            </a:r>
          </a:p>
          <a:p>
            <a:pPr lvl="1"/>
            <a:r>
              <a:rPr lang="en-US" altLang="zh-CN" dirty="0"/>
              <a:t>Allow a designer not to worry about input/output</a:t>
            </a:r>
          </a:p>
          <a:p>
            <a:pPr marL="944563" lvl="2" indent="-271463"/>
            <a:r>
              <a:rPr lang="en-US" altLang="zh-CN" dirty="0"/>
              <a:t>Just read from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0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and write to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1</a:t>
            </a:r>
          </a:p>
          <a:p>
            <a:r>
              <a:rPr lang="en-US" altLang="zh-CN" b="0" dirty="0"/>
              <a:t>Each process has its </a:t>
            </a:r>
            <a:r>
              <a:rPr lang="en-US" altLang="zh-CN" dirty="0">
                <a:solidFill>
                  <a:srgbClr val="BE384B"/>
                </a:solidFill>
              </a:rPr>
              <a:t>own </a:t>
            </a:r>
            <a:r>
              <a:rPr lang="en-US" altLang="zh-CN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BE384B"/>
                </a:solidFill>
              </a:rPr>
              <a:t> name space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E1424-7810-3844-9965-3AEC619D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EE0CD1-64FF-BB42-8177-85A134EF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2"/>
            <a:r>
              <a:rPr kumimoji="1" lang="en-US" altLang="zh-CN" dirty="0"/>
              <a:t>Aka.,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complete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mediation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03919-2233-5B49-81A9-7AE6228E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2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86093C-43D1-6F47-ABD1-1A1F1355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7F377-171F-5048-A5E4-AA66BBE0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Case-1: 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dirty="0"/>
              <a:t>In UNIX, a</a:t>
            </a:r>
            <a:r>
              <a:rPr lang="zh-CN" altLang="en-US" dirty="0"/>
              <a:t> </a:t>
            </a:r>
            <a:r>
              <a:rPr lang="en-US" altLang="zh-CN" dirty="0"/>
              <a:t>child process</a:t>
            </a:r>
            <a:r>
              <a:rPr lang="zh-CN" altLang="en-US" dirty="0"/>
              <a:t> </a:t>
            </a:r>
            <a:r>
              <a:rPr lang="en-US" altLang="zh-CN" dirty="0"/>
              <a:t>inherits all open </a:t>
            </a:r>
            <a:r>
              <a:rPr lang="en-US" altLang="zh-CN" dirty="0" err="1"/>
              <a:t>fds</a:t>
            </a:r>
            <a:r>
              <a:rPr lang="en-US" altLang="zh-CN" dirty="0"/>
              <a:t> from its parent</a:t>
            </a:r>
          </a:p>
          <a:p>
            <a:pPr lvl="1"/>
            <a:r>
              <a:rPr lang="en-US" altLang="zh-CN" dirty="0"/>
              <a:t>Allow both</a:t>
            </a:r>
            <a:r>
              <a:rPr lang="zh-CN" altLang="en-US" dirty="0"/>
              <a:t> </a:t>
            </a:r>
            <a:r>
              <a:rPr lang="en-US" altLang="zh-CN" dirty="0"/>
              <a:t>parent and child to share one</a:t>
            </a:r>
            <a:r>
              <a:rPr lang="zh-CN" altLang="en-US" dirty="0"/>
              <a:t> </a:t>
            </a:r>
            <a:r>
              <a:rPr lang="en-US" altLang="zh-CN" dirty="0"/>
              <a:t>output file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Case-2: 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2E7BA-616C-1F45-B4FF-AB06443A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84BA63-97F3-704A-98C0-9B0265F700D4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上箭头 5">
            <a:extLst>
              <a:ext uri="{FF2B5EF4-FFF2-40B4-BE49-F238E27FC236}">
                <a16:creationId xmlns:a16="http://schemas.microsoft.com/office/drawing/2014/main" id="{5EA5351C-CA83-2B47-8A3B-B38C13D9AF7B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BBF5465-E2BA-354B-AF5D-2019666ECFCC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C256D06-BD4A-B24B-A384-515934471A21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15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FEA5A-5ABD-2A41-8235-BEBAE965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F42E8-C0FD-264F-9213-2335BE92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file_table</a:t>
            </a:r>
            <a:r>
              <a:rPr lang="en-US" altLang="zh-CN" b="0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num,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fd_table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BE384B"/>
                </a:solidFill>
              </a:rPr>
              <a:t>file_table</a:t>
            </a:r>
            <a:r>
              <a:rPr lang="en-US" altLang="zh-CN" b="1" dirty="0">
                <a:solidFill>
                  <a:srgbClr val="BE384B"/>
                </a:solidFill>
              </a:rPr>
              <a:t> </a:t>
            </a:r>
            <a:endParaRPr lang="zh-CN" altLang="en-US" b="1" dirty="0">
              <a:solidFill>
                <a:srgbClr val="BE384B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9B2C-9F99-984E-8700-793EB807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862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16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14100" y="4180525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/>
              <a:t>Process A, B and C all open just one file with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B and C share the file cursor </a:t>
            </a:r>
            <a:endParaRPr lang="zh-CN" altLang="en-US" b="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11752" y="482736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56822-F63C-534F-9C80-84092259880C}"/>
              </a:ext>
            </a:extLst>
          </p:cNvPr>
          <p:cNvSpPr txBox="1"/>
          <p:nvPr/>
        </p:nvSpPr>
        <p:spPr>
          <a:xfrm>
            <a:off x="82835" y="1101596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OPEN(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flags,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mod)-&gt;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/>
              <a:t>0</a:t>
            </a:r>
            <a:r>
              <a:rPr kumimoji="1" lang="en-US" altLang="zh-CN" sz="1400" b="1" dirty="0"/>
              <a:t> 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wd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and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flags = O_CREATE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Create the file?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mode</a:t>
            </a:r>
            <a:r>
              <a:rPr kumimoji="1" lang="en-US" altLang="zh-CN" sz="1400" dirty="0"/>
              <a:t>)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Yes, create it.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i="1" dirty="0" err="1"/>
              <a:t>inode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</a:t>
            </a:r>
            <a:r>
              <a:rPr kumimoji="1" lang="en-US" altLang="zh-CN" sz="1400" i="1" dirty="0"/>
              <a:t>, flags</a:t>
            </a:r>
            <a:r>
              <a:rPr kumimoji="1" lang="en-US" altLang="zh-CN" sz="1400" dirty="0"/>
              <a:t>)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Does this user have the required permissions?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file_table</a:t>
            </a:r>
            <a:r>
              <a:rPr kumimoji="1" lang="en-US" altLang="zh-CN" sz="1400" i="1" dirty="0"/>
              <a:t>,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FIND_UNUSED_ENTRY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dirty="0"/>
              <a:t>)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Find entry in file descriptor table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i="1" dirty="0"/>
              <a:t>[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i="1" dirty="0"/>
              <a:t>]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Record file index for file descriptor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                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Return </a:t>
            </a:r>
            <a:r>
              <a:rPr kumimoji="1" lang="en-US" altLang="zh-CN" sz="1400" dirty="0" err="1">
                <a:solidFill>
                  <a:srgbClr val="00B050"/>
                </a:solidFill>
              </a:rPr>
              <a:t>fd</a:t>
            </a:r>
            <a:endParaRPr kumimoji="1" lang="en-US" altLang="zh-CN" sz="1400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</a:t>
            </a:r>
            <a:r>
              <a:rPr kumimoji="1" lang="en-US" altLang="zh-CN" sz="1400" b="1" dirty="0"/>
              <a:t>else return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No, return a failure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5CF30-A4DF-5347-B43E-63DF49FE0B67}"/>
              </a:ext>
            </a:extLst>
          </p:cNvPr>
          <p:cNvSpPr/>
          <p:nvPr/>
        </p:nvSpPr>
        <p:spPr>
          <a:xfrm>
            <a:off x="82835" y="1417340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2A8B5B-7128-F04D-9641-56ED46318F2A}"/>
              </a:ext>
            </a:extLst>
          </p:cNvPr>
          <p:cNvSpPr/>
          <p:nvPr/>
        </p:nvSpPr>
        <p:spPr>
          <a:xfrm>
            <a:off x="82834" y="2845815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BB6109-B494-1547-81D4-06194C428D8F}"/>
              </a:ext>
            </a:extLst>
          </p:cNvPr>
          <p:cNvSpPr/>
          <p:nvPr/>
        </p:nvSpPr>
        <p:spPr>
          <a:xfrm>
            <a:off x="611560" y="3433564"/>
            <a:ext cx="851004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0CDC80-E765-7745-9D7D-F87AD03BFBA6}"/>
              </a:ext>
            </a:extLst>
          </p:cNvPr>
          <p:cNvSpPr/>
          <p:nvPr/>
        </p:nvSpPr>
        <p:spPr>
          <a:xfrm>
            <a:off x="611561" y="3721596"/>
            <a:ext cx="288031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C5409-4BFE-CD46-A69A-8EDE431E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C7265-DD00-A34E-A7A9-2E82331F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A67AA-C596-C748-A16C-0D06728BBED6}"/>
              </a:ext>
            </a:extLst>
          </p:cNvPr>
          <p:cNvSpPr txBox="1"/>
          <p:nvPr/>
        </p:nvSpPr>
        <p:spPr>
          <a:xfrm>
            <a:off x="323528" y="982935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READ(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n)-&gt;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>
                <a:cs typeface="Courier New" panose="02070309020205020404" pitchFamily="49" charset="0"/>
              </a:rPr>
              <a:t>0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cursor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</a:t>
            </a:r>
            <a:r>
              <a:rPr kumimoji="1" lang="en-US" altLang="zh-CN" sz="1400" dirty="0" err="1">
                <a:cs typeface="Courier New" panose="02070309020205020404" pitchFamily="49" charset="0"/>
              </a:rPr>
              <a:t>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m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inode.size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– cursor, n</a:t>
            </a:r>
            <a:r>
              <a:rPr kumimoji="1" lang="en-US" altLang="zh-CN" sz="1400" dirty="0">
                <a:cs typeface="Courier New" panose="02070309020205020404" pitchFamily="49" charset="0"/>
              </a:rPr>
              <a:t>)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atime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of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now()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if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= 0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then return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END_OF_FILE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for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from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0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1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do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cursor +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COPY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buf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m-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+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← cursor + m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</a:t>
            </a:r>
            <a:endParaRPr kumimoji="1" lang="en-US" altLang="zh-CN" sz="1400" i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82543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73630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100" dirty="0"/>
              <a:t>i: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free block bitmap</a:t>
            </a:r>
          </a:p>
          <a:p>
            <a:r>
              <a:rPr lang="en-US" altLang="zh-CN" sz="2100" dirty="0"/>
              <a:t>d: data free block bitmap</a:t>
            </a:r>
          </a:p>
          <a:p>
            <a:r>
              <a:rPr lang="en-US" altLang="zh-CN" sz="2100" dirty="0">
                <a:solidFill>
                  <a:srgbClr val="BE384B"/>
                </a:solidFill>
              </a:rPr>
              <a:t>S: super-block</a:t>
            </a:r>
          </a:p>
          <a:p>
            <a:pPr lvl="1"/>
            <a:r>
              <a:rPr lang="en-US" altLang="zh-CN" sz="2100" dirty="0"/>
              <a:t>How many </a:t>
            </a:r>
            <a:r>
              <a:rPr lang="en-US" altLang="zh-CN" sz="2100" dirty="0" err="1"/>
              <a:t>inodes</a:t>
            </a:r>
            <a:r>
              <a:rPr lang="en-US" altLang="zh-CN" sz="2100" dirty="0"/>
              <a:t>: 80</a:t>
            </a:r>
          </a:p>
          <a:p>
            <a:pPr lvl="1"/>
            <a:r>
              <a:rPr lang="en-US" altLang="zh-CN" sz="2100" dirty="0"/>
              <a:t>How many data blocks: 56</a:t>
            </a:r>
          </a:p>
          <a:p>
            <a:pPr lvl="1"/>
            <a:r>
              <a:rPr lang="en-US" altLang="zh-CN" sz="2100" dirty="0"/>
              <a:t>Where the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table begins: block 3</a:t>
            </a:r>
          </a:p>
          <a:p>
            <a:pPr lvl="1"/>
            <a:r>
              <a:rPr lang="en-US" altLang="zh-CN" sz="2100" dirty="0"/>
              <a:t>…</a:t>
            </a:r>
          </a:p>
          <a:p>
            <a:pPr lvl="1"/>
            <a:r>
              <a:rPr lang="en-US" altLang="zh-CN" sz="2100" dirty="0"/>
              <a:t>A</a:t>
            </a:r>
            <a:r>
              <a:rPr lang="zh-CN" altLang="en-US" sz="2100" dirty="0"/>
              <a:t> </a:t>
            </a:r>
            <a:r>
              <a:rPr lang="en-US" altLang="zh-CN" sz="2100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file system is mounted</a:t>
            </a:r>
            <a:endParaRPr lang="zh-CN" altLang="en-US" dirty="0">
              <a:solidFill>
                <a:srgbClr val="BE384B"/>
              </a:solidFill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CREATION</a:t>
            </a:r>
            <a:r>
              <a:rPr kumimoji="1" lang="en-US" altLang="zh-CN" b="0" dirty="0"/>
              <a:t>?</a:t>
            </a:r>
            <a:endParaRPr kumimoji="1" lang="zh-CN" altLang="en-US" b="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5B69A-BF36-CE40-A85E-E28F1D3E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WRITE, APPEND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200DA-CB81-1441-BD2F-80138A95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>
            <a:normAutofit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similar to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</a:p>
          <a:p>
            <a:pPr lvl="1"/>
            <a:r>
              <a:rPr kumimoji="1" lang="en" altLang="zh-CN" dirty="0"/>
              <a:t>Allocate new block if necessary</a:t>
            </a:r>
          </a:p>
          <a:p>
            <a:pPr lvl="1"/>
            <a:r>
              <a:rPr kumimoji="1" lang="en" altLang="zh-CN" dirty="0"/>
              <a:t>Update </a:t>
            </a:r>
            <a:r>
              <a:rPr kumimoji="1" lang="en" altLang="zh-CN" dirty="0" err="1"/>
              <a:t>inode's</a:t>
            </a:r>
            <a:r>
              <a:rPr kumimoji="1" lang="en" altLang="zh-CN" dirty="0"/>
              <a:t> size and </a:t>
            </a:r>
            <a:r>
              <a:rPr kumimoji="1" lang="en" altLang="zh-CN" dirty="0" err="1"/>
              <a:t>mtime</a:t>
            </a:r>
            <a:endParaRPr kumimoji="1" lang="en" altLang="zh-CN" dirty="0"/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</a:p>
          <a:p>
            <a:pPr lvl="1"/>
            <a:r>
              <a:rPr kumimoji="1" lang="en" altLang="zh-CN" b="0" dirty="0">
                <a:cs typeface="Courier New" panose="02070309020205020404" pitchFamily="49" charset="0"/>
              </a:rPr>
              <a:t>Similar to write, directly write to the end of the file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Free the entry in the </a:t>
            </a:r>
            <a:r>
              <a:rPr kumimoji="1" lang="en" altLang="zh-CN" dirty="0" err="1"/>
              <a:t>fd_table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Decrease the reference counter in file table</a:t>
            </a:r>
          </a:p>
          <a:p>
            <a:pPr lvl="1"/>
            <a:r>
              <a:rPr kumimoji="1" lang="en" altLang="zh-CN" dirty="0"/>
              <a:t>Free the entry in file table if counter is 0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Failures in the middle may cause inconsistency!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C07C1-B3E0-1445-9A69-37B498E7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When writing, which </a:t>
            </a:r>
            <a:r>
              <a:rPr lang="en-US" altLang="zh-CN" dirty="0">
                <a:solidFill>
                  <a:srgbClr val="C00000"/>
                </a:solidFill>
              </a:rPr>
              <a:t>order</a:t>
            </a:r>
            <a:r>
              <a:rPr lang="en-US" altLang="zh-CN" b="0" dirty="0"/>
              <a:t> is preferred?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write new data</a:t>
            </a:r>
          </a:p>
          <a:p>
            <a:pPr lvl="1"/>
            <a:r>
              <a:rPr lang="en-US" altLang="zh-CN" dirty="0"/>
              <a:t>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4D01A-87AF-B645-AF05-65C87B47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02DC5-A910-8548-A117-142B32A0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Block cache</a:t>
            </a:r>
          </a:p>
          <a:p>
            <a:pPr lvl="1"/>
            <a:r>
              <a:rPr kumimoji="1" lang="en" altLang="zh-CN" dirty="0"/>
              <a:t>Cache of recently used disk blocks</a:t>
            </a:r>
          </a:p>
          <a:p>
            <a:pPr lvl="1"/>
            <a:r>
              <a:rPr kumimoji="1" lang="en" altLang="zh-CN" dirty="0"/>
              <a:t>Read from disk if cache miss</a:t>
            </a:r>
          </a:p>
          <a:p>
            <a:pPr lvl="1"/>
            <a:r>
              <a:rPr kumimoji="1" lang="en" altLang="zh-CN" dirty="0"/>
              <a:t>Delay the writes for batching</a:t>
            </a:r>
          </a:p>
          <a:p>
            <a:pPr lvl="1"/>
            <a:r>
              <a:rPr kumimoji="1" lang="en" altLang="zh-CN" dirty="0"/>
              <a:t>Improve performance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may cause </a:t>
            </a:r>
            <a:r>
              <a:rPr kumimoji="1" lang="en" altLang="zh-CN" b="1" dirty="0">
                <a:solidFill>
                  <a:srgbClr val="BE384B"/>
                </a:solidFill>
              </a:rPr>
              <a:t>inconsistency</a:t>
            </a:r>
            <a:r>
              <a:rPr kumimoji="1" lang="en" altLang="zh-CN" dirty="0"/>
              <a:t> if fail before write</a:t>
            </a:r>
          </a:p>
          <a:p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pPr lvl="1"/>
            <a:r>
              <a:rPr kumimoji="1" lang="en" altLang="zh-CN" dirty="0"/>
              <a:t>Ensure all changes to a file have been written to the storage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B1B998-0612-0343-A8D9-24BF913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67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7D90C-54EF-274F-9D56-4DB56E7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-US" altLang="zh-CN" dirty="0"/>
              <a:t> after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but before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296E5-5D3E-134D-B71F-25E1EAB9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One process has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 err="1"/>
              <a:t>ed</a:t>
            </a:r>
            <a:r>
              <a:rPr kumimoji="1" lang="en" altLang="zh-CN" b="0" dirty="0"/>
              <a:t> a file</a:t>
            </a:r>
          </a:p>
          <a:p>
            <a:r>
              <a:rPr kumimoji="1" lang="en" altLang="zh-CN" b="0" dirty="0"/>
              <a:t>Another process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" altLang="zh-CN" b="0" dirty="0"/>
              <a:t> the file</a:t>
            </a:r>
          </a:p>
          <a:p>
            <a:pPr lvl="1"/>
            <a:r>
              <a:rPr kumimoji="1" lang="en-US" altLang="zh-CN" dirty="0"/>
              <a:t>B</a:t>
            </a:r>
            <a:r>
              <a:rPr kumimoji="1" lang="en" altLang="zh-CN" dirty="0"/>
              <a:t>y removing the last name pointing to the file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reference counter is now 0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not freed </a:t>
            </a:r>
            <a:r>
              <a:rPr kumimoji="1" lang="en" altLang="zh-CN" b="0" dirty="0"/>
              <a:t>until the first process calls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On Windows, it may forbid to delete an opened file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9AB96-AE69-B945-873F-FC321A05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33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FFBF19-29D1-1545-8041-86598DCB9325}"/>
              </a:ext>
            </a:extLst>
          </p:cNvPr>
          <p:cNvSpPr txBox="1"/>
          <p:nvPr/>
        </p:nvSpPr>
        <p:spPr>
          <a:xfrm>
            <a:off x="3635896" y="1305310"/>
            <a:ext cx="936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a typeface="等线" panose="02010600030101010101" pitchFamily="2" charset="-122"/>
              </a:rPr>
              <a:t>❌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1133"/>
            <a:ext cx="86868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/>
              <a:t> 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lang="en-US" altLang="zh-CN" sz="1600" dirty="0">
                <a:ea typeface="等线" panose="02010600030101010101" pitchFamily="2" charset="-122"/>
              </a:rPr>
              <a:t> file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will always exist,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Need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to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revoke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resource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on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recovery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dir1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from.txt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40978827 -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7  9 26 08:51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mv dir1/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from.txt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dir1</a:t>
            </a: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AEFC5E-66ED-6248-94B3-BE3E674671E3}"/>
              </a:ext>
            </a:extLst>
          </p:cNvPr>
          <p:cNvSpPr txBox="1"/>
          <p:nvPr/>
        </p:nvSpPr>
        <p:spPr>
          <a:xfrm>
            <a:off x="827584" y="465170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chemeClr val="accent1"/>
                </a:solidFill>
              </a:rPr>
              <a:t>inode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number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EDA40B8-8D3D-A241-985D-ACC9A1008603}"/>
              </a:ext>
            </a:extLst>
          </p:cNvPr>
          <p:cNvCxnSpPr>
            <a:cxnSpLocks/>
          </p:cNvCxnSpPr>
          <p:nvPr/>
        </p:nvCxnSpPr>
        <p:spPr>
          <a:xfrm>
            <a:off x="1115616" y="4320312"/>
            <a:ext cx="216024" cy="331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465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3836588" cy="2124578"/>
          </a:xfrm>
        </p:spPr>
        <p:txBody>
          <a:bodyPr>
            <a:normAutofit/>
          </a:bodyPr>
          <a:lstStyle/>
          <a:p>
            <a:r>
              <a:rPr kumimoji="1" lang="en-US" altLang="zh-CN" sz="1600" b="0" dirty="0"/>
              <a:t>If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exists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and </a:t>
            </a:r>
            <a:r>
              <a:rPr kumimoji="1" lang="en-US" altLang="zh-CN" sz="1600" b="0" dirty="0">
                <a:solidFill>
                  <a:srgbClr val="C00000"/>
                </a:solidFill>
              </a:rPr>
              <a:t>fails between 1 &amp; 2</a:t>
            </a:r>
            <a:endParaRPr kumimoji="1" lang="en-US" altLang="zh-CN" sz="1600" b="0" dirty="0"/>
          </a:p>
          <a:p>
            <a:pPr lvl="1"/>
            <a:r>
              <a:rPr kumimoji="1" lang="en-US" altLang="zh-CN" sz="1600" dirty="0"/>
              <a:t>The file </a:t>
            </a:r>
            <a:r>
              <a:rPr kumimoji="1" lang="en-US" altLang="zh-CN" sz="16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/>
              <a:t>will be lost,</a:t>
            </a:r>
          </a:p>
          <a:p>
            <a:pPr lvl="1"/>
            <a:r>
              <a:rPr kumimoji="1" lang="en-US" altLang="zh-CN" sz="1600" dirty="0"/>
              <a:t>which will surprise the user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17BA583-2412-DC48-853A-69CFC2A6771E}"/>
              </a:ext>
            </a:extLst>
          </p:cNvPr>
          <p:cNvSpPr txBox="1">
            <a:spLocks/>
          </p:cNvSpPr>
          <p:nvPr/>
        </p:nvSpPr>
        <p:spPr>
          <a:xfrm>
            <a:off x="4623320" y="2454110"/>
            <a:ext cx="4269160" cy="3032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0" dirty="0">
                <a:ea typeface="等线" panose="02010600030101010101" pitchFamily="2" charset="-122"/>
              </a:rPr>
              <a:t>If </a:t>
            </a:r>
            <a:r>
              <a:rPr lang="en-US" altLang="zh-CN" sz="1600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to.txt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exists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and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accent1"/>
                </a:solidFill>
                <a:ea typeface="等线" panose="02010600030101010101" pitchFamily="2" charset="-122"/>
              </a:rPr>
              <a:t>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4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from.txt</a:t>
            </a:r>
            <a:r>
              <a:rPr lang="en-US" altLang="zh-CN" sz="1400" dirty="0" err="1">
                <a:ea typeface="等线" panose="02010600030101010101" pitchFamily="2" charset="-122"/>
              </a:rPr>
              <a:t>'s</a:t>
            </a:r>
            <a:r>
              <a:rPr lang="en-US" altLang="zh-CN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ea typeface="等线" panose="02010600030101010101" pitchFamily="2" charset="-122"/>
              </a:rPr>
              <a:t>inode</a:t>
            </a:r>
            <a:r>
              <a:rPr lang="en-US" altLang="zh-CN" sz="1400" dirty="0">
                <a:ea typeface="等线" panose="02010600030101010101" pitchFamily="2" charset="-122"/>
              </a:rPr>
              <a:t> on recovery</a:t>
            </a:r>
            <a:endParaRPr lang="zh-CN" altLang="zh-CN" sz="1400" dirty="0">
              <a:ea typeface="等线" panose="02010600030101010101" pitchFamily="2" charset="-122"/>
            </a:endParaRPr>
          </a:p>
          <a:p>
            <a:endParaRPr kumimoji="1"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1B1A05-E7A5-5A44-835B-E59E17414A64}"/>
              </a:ext>
            </a:extLst>
          </p:cNvPr>
          <p:cNvSpPr txBox="1"/>
          <p:nvPr/>
        </p:nvSpPr>
        <p:spPr>
          <a:xfrm>
            <a:off x="462332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01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38889</TotalTime>
  <Words>2529</Words>
  <Application>Microsoft Macintosh PowerPoint</Application>
  <PresentationFormat>全屏显示(16:10)</PresentationFormat>
  <Paragraphs>477</Paragraphs>
  <Slides>38</Slides>
  <Notes>16</Notes>
  <HiddenSlides>1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5" baseType="lpstr">
      <vt:lpstr>DengXian</vt:lpstr>
      <vt:lpstr>Arial</vt:lpstr>
      <vt:lpstr>Calibri</vt:lpstr>
      <vt:lpstr>Consolas</vt:lpstr>
      <vt:lpstr>Courier</vt:lpstr>
      <vt:lpstr>Courier New</vt:lpstr>
      <vt:lpstr>1_Office 主题​​</vt:lpstr>
      <vt:lpstr>File System API and Disk I/O</vt:lpstr>
      <vt:lpstr>Review: Large-scale websites on distributed systems </vt:lpstr>
      <vt:lpstr>Review: Large-scale websites on distributed systems </vt:lpstr>
      <vt:lpstr>Review: The Naming Layers of the UNIX FS (version 6)</vt:lpstr>
      <vt:lpstr>Review: Two Types of Links (Synonyms)</vt:lpstr>
      <vt:lpstr>Summary of File System's 7 Layers</vt:lpstr>
      <vt:lpstr>Implementing the file system API</vt:lpstr>
      <vt:lpstr>Implementing the File System API</vt:lpstr>
      <vt:lpstr>Sidebar: open() vs. fopen()</vt:lpstr>
      <vt:lpstr>File Meta-data -- inode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WRITE, APPEND &amp; CLOSE</vt:lpstr>
      <vt:lpstr>Questions</vt:lpstr>
      <vt:lpstr>SYNC</vt:lpstr>
      <vt:lpstr>Delete after OPEN but before CLOSE</vt:lpstr>
      <vt:lpstr>Review: Renaming</vt:lpstr>
      <vt:lpstr>Review: Renaming</vt:lpstr>
      <vt:lpstr>Rename between different directories</vt:lpstr>
      <vt:lpstr>Renaming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1568</cp:revision>
  <cp:lastPrinted>2020-03-02T13:38:09Z</cp:lastPrinted>
  <dcterms:created xsi:type="dcterms:W3CDTF">2017-11-24T09:35:45Z</dcterms:created>
  <dcterms:modified xsi:type="dcterms:W3CDTF">2022-09-22T06:06:30Z</dcterms:modified>
</cp:coreProperties>
</file>